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2" r:id="rId6"/>
    <p:sldId id="267" r:id="rId7"/>
    <p:sldId id="268" r:id="rId8"/>
    <p:sldId id="269" r:id="rId9"/>
    <p:sldId id="263" r:id="rId10"/>
    <p:sldId id="264" r:id="rId11"/>
    <p:sldId id="265" r:id="rId12"/>
    <p:sldId id="266" r:id="rId13"/>
    <p:sldId id="270" r:id="rId14"/>
    <p:sldId id="275" r:id="rId15"/>
    <p:sldId id="272" r:id="rId16"/>
    <p:sldId id="260" r:id="rId17"/>
    <p:sldId id="278" r:id="rId1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954" autoAdjust="0"/>
  </p:normalViewPr>
  <p:slideViewPr>
    <p:cSldViewPr snapToGrid="0">
      <p:cViewPr varScale="1">
        <p:scale>
          <a:sx n="60" d="100"/>
          <a:sy n="60" d="100"/>
        </p:scale>
        <p:origin x="870" y="2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Cobilean" userId="d56ed83f-d199-4d28-976a-5784a1d66fca" providerId="ADAL" clId="{B8CFBE43-DCFE-48E0-A4EF-51D32FEAB136}"/>
    <pc:docChg chg="custSel delSld modSld">
      <pc:chgData name="Victor Cobilean" userId="d56ed83f-d199-4d28-976a-5784a1d66fca" providerId="ADAL" clId="{B8CFBE43-DCFE-48E0-A4EF-51D32FEAB136}" dt="2021-10-22T10:55:19.552" v="2971" actId="20577"/>
      <pc:docMkLst>
        <pc:docMk/>
      </pc:docMkLst>
      <pc:sldChg chg="modNotesTx">
        <pc:chgData name="Victor Cobilean" userId="d56ed83f-d199-4d28-976a-5784a1d66fca" providerId="ADAL" clId="{B8CFBE43-DCFE-48E0-A4EF-51D32FEAB136}" dt="2021-10-22T10:52:29.299" v="2957" actId="20577"/>
        <pc:sldMkLst>
          <pc:docMk/>
          <pc:sldMk cId="2373994942" sldId="257"/>
        </pc:sldMkLst>
      </pc:sldChg>
      <pc:sldChg chg="modNotesTx">
        <pc:chgData name="Victor Cobilean" userId="d56ed83f-d199-4d28-976a-5784a1d66fca" providerId="ADAL" clId="{B8CFBE43-DCFE-48E0-A4EF-51D32FEAB136}" dt="2021-10-22T10:55:19.552" v="2971" actId="20577"/>
        <pc:sldMkLst>
          <pc:docMk/>
          <pc:sldMk cId="3412047223" sldId="258"/>
        </pc:sldMkLst>
      </pc:sldChg>
      <pc:sldChg chg="modSp mod">
        <pc:chgData name="Victor Cobilean" userId="d56ed83f-d199-4d28-976a-5784a1d66fca" providerId="ADAL" clId="{B8CFBE43-DCFE-48E0-A4EF-51D32FEAB136}" dt="2021-10-21T08:28:00.646" v="199" actId="20577"/>
        <pc:sldMkLst>
          <pc:docMk/>
          <pc:sldMk cId="636634359" sldId="260"/>
        </pc:sldMkLst>
        <pc:spChg chg="mod">
          <ac:chgData name="Victor Cobilean" userId="d56ed83f-d199-4d28-976a-5784a1d66fca" providerId="ADAL" clId="{B8CFBE43-DCFE-48E0-A4EF-51D32FEAB136}" dt="2021-10-21T08:28:00.646" v="199" actId="20577"/>
          <ac:spMkLst>
            <pc:docMk/>
            <pc:sldMk cId="636634359" sldId="260"/>
            <ac:spMk id="2" creationId="{44369767-42EB-46FE-A83E-C6A4CA194720}"/>
          </ac:spMkLst>
        </pc:spChg>
      </pc:sldChg>
      <pc:sldChg chg="modNotesTx">
        <pc:chgData name="Victor Cobilean" userId="d56ed83f-d199-4d28-976a-5784a1d66fca" providerId="ADAL" clId="{B8CFBE43-DCFE-48E0-A4EF-51D32FEAB136}" dt="2021-10-22T10:52:38.478" v="2959" actId="20577"/>
        <pc:sldMkLst>
          <pc:docMk/>
          <pc:sldMk cId="1974931981" sldId="262"/>
        </pc:sldMkLst>
      </pc:sldChg>
      <pc:sldChg chg="modNotesTx">
        <pc:chgData name="Victor Cobilean" userId="d56ed83f-d199-4d28-976a-5784a1d66fca" providerId="ADAL" clId="{B8CFBE43-DCFE-48E0-A4EF-51D32FEAB136}" dt="2021-10-22T10:52:46.996" v="2962" actId="20577"/>
        <pc:sldMkLst>
          <pc:docMk/>
          <pc:sldMk cId="4116494987" sldId="263"/>
        </pc:sldMkLst>
      </pc:sldChg>
      <pc:sldChg chg="modNotesTx">
        <pc:chgData name="Victor Cobilean" userId="d56ed83f-d199-4d28-976a-5784a1d66fca" providerId="ADAL" clId="{B8CFBE43-DCFE-48E0-A4EF-51D32FEAB136}" dt="2021-10-22T10:53:00.741" v="2964" actId="20577"/>
        <pc:sldMkLst>
          <pc:docMk/>
          <pc:sldMk cId="4134429318" sldId="264"/>
        </pc:sldMkLst>
      </pc:sldChg>
      <pc:sldChg chg="modNotesTx">
        <pc:chgData name="Victor Cobilean" userId="d56ed83f-d199-4d28-976a-5784a1d66fca" providerId="ADAL" clId="{B8CFBE43-DCFE-48E0-A4EF-51D32FEAB136}" dt="2021-10-22T10:53:05.052" v="2965" actId="20577"/>
        <pc:sldMkLst>
          <pc:docMk/>
          <pc:sldMk cId="2901434133" sldId="265"/>
        </pc:sldMkLst>
      </pc:sldChg>
      <pc:sldChg chg="modNotesTx">
        <pc:chgData name="Victor Cobilean" userId="d56ed83f-d199-4d28-976a-5784a1d66fca" providerId="ADAL" clId="{B8CFBE43-DCFE-48E0-A4EF-51D32FEAB136}" dt="2021-10-22T10:53:10.699" v="2967" actId="20577"/>
        <pc:sldMkLst>
          <pc:docMk/>
          <pc:sldMk cId="2095425383" sldId="266"/>
        </pc:sldMkLst>
      </pc:sldChg>
      <pc:sldChg chg="modNotesTx">
        <pc:chgData name="Victor Cobilean" userId="d56ed83f-d199-4d28-976a-5784a1d66fca" providerId="ADAL" clId="{B8CFBE43-DCFE-48E0-A4EF-51D32FEAB136}" dt="2021-10-22T10:52:40.851" v="2960" actId="20577"/>
        <pc:sldMkLst>
          <pc:docMk/>
          <pc:sldMk cId="4233347011" sldId="267"/>
        </pc:sldMkLst>
      </pc:sldChg>
      <pc:sldChg chg="modNotesTx">
        <pc:chgData name="Victor Cobilean" userId="d56ed83f-d199-4d28-976a-5784a1d66fca" providerId="ADAL" clId="{B8CFBE43-DCFE-48E0-A4EF-51D32FEAB136}" dt="2021-10-22T10:52:42.739" v="2961" actId="20577"/>
        <pc:sldMkLst>
          <pc:docMk/>
          <pc:sldMk cId="3043010644" sldId="268"/>
        </pc:sldMkLst>
      </pc:sldChg>
      <pc:sldChg chg="modNotesTx">
        <pc:chgData name="Victor Cobilean" userId="d56ed83f-d199-4d28-976a-5784a1d66fca" providerId="ADAL" clId="{B8CFBE43-DCFE-48E0-A4EF-51D32FEAB136}" dt="2021-10-22T10:53:43.880" v="2969" actId="20577"/>
        <pc:sldMkLst>
          <pc:docMk/>
          <pc:sldMk cId="737574343" sldId="269"/>
        </pc:sldMkLst>
      </pc:sldChg>
      <pc:sldChg chg="modNotesTx">
        <pc:chgData name="Victor Cobilean" userId="d56ed83f-d199-4d28-976a-5784a1d66fca" providerId="ADAL" clId="{B8CFBE43-DCFE-48E0-A4EF-51D32FEAB136}" dt="2021-10-22T10:53:16.580" v="2968" actId="20577"/>
        <pc:sldMkLst>
          <pc:docMk/>
          <pc:sldMk cId="2271084565" sldId="270"/>
        </pc:sldMkLst>
      </pc:sldChg>
      <pc:sldChg chg="del">
        <pc:chgData name="Victor Cobilean" userId="d56ed83f-d199-4d28-976a-5784a1d66fca" providerId="ADAL" clId="{B8CFBE43-DCFE-48E0-A4EF-51D32FEAB136}" dt="2021-10-21T08:24:08.512" v="0" actId="47"/>
        <pc:sldMkLst>
          <pc:docMk/>
          <pc:sldMk cId="1650796363" sldId="276"/>
        </pc:sldMkLst>
      </pc:sldChg>
      <pc:sldChg chg="delSp mod">
        <pc:chgData name="Victor Cobilean" userId="d56ed83f-d199-4d28-976a-5784a1d66fca" providerId="ADAL" clId="{B8CFBE43-DCFE-48E0-A4EF-51D32FEAB136}" dt="2021-10-21T09:43:51.699" v="2902" actId="478"/>
        <pc:sldMkLst>
          <pc:docMk/>
          <pc:sldMk cId="3380747007" sldId="278"/>
        </pc:sldMkLst>
        <pc:spChg chg="del">
          <ac:chgData name="Victor Cobilean" userId="d56ed83f-d199-4d28-976a-5784a1d66fca" providerId="ADAL" clId="{B8CFBE43-DCFE-48E0-A4EF-51D32FEAB136}" dt="2021-10-21T09:43:51.699" v="2902" actId="478"/>
          <ac:spMkLst>
            <pc:docMk/>
            <pc:sldMk cId="3380747007" sldId="278"/>
            <ac:spMk id="16" creationId="{B5123E41-C135-4BEA-A014-4C17DA98478E}"/>
          </ac:spMkLst>
        </pc:spChg>
      </pc:sldChg>
    </pc:docChg>
  </pc:docChgLst>
  <pc:docChgLst>
    <pc:chgData name="Victor Cobilean" userId="d56ed83f-d199-4d28-976a-5784a1d66fca" providerId="ADAL" clId="{4130A62F-38D8-4D8A-B6C6-74145CB26B34}"/>
    <pc:docChg chg="delSld">
      <pc:chgData name="Victor Cobilean" userId="d56ed83f-d199-4d28-976a-5784a1d66fca" providerId="ADAL" clId="{4130A62F-38D8-4D8A-B6C6-74145CB26B34}" dt="2021-10-23T16:25:04.688" v="0" actId="47"/>
      <pc:docMkLst>
        <pc:docMk/>
      </pc:docMkLst>
      <pc:sldChg chg="del">
        <pc:chgData name="Victor Cobilean" userId="d56ed83f-d199-4d28-976a-5784a1d66fca" providerId="ADAL" clId="{4130A62F-38D8-4D8A-B6C6-74145CB26B34}" dt="2021-10-23T16:25:04.688" v="0" actId="47"/>
        <pc:sldMkLst>
          <pc:docMk/>
          <pc:sldMk cId="2659314427"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13E4B-0E80-4634-AF50-FFB90CB99085}" type="doc">
      <dgm:prSet loTypeId="urn:microsoft.com/office/officeart/2005/8/layout/equation1" loCatId="process" qsTypeId="urn:microsoft.com/office/officeart/2005/8/quickstyle/simple1" qsCatId="simple" csTypeId="urn:microsoft.com/office/officeart/2005/8/colors/accent1_2" csCatId="accent1" phldr="1"/>
      <dgm:spPr/>
    </dgm:pt>
    <dgm:pt modelId="{0C395E45-E2A9-4FB3-BDF8-3CD94E786B4D}">
      <dgm:prSet phldrT="[Text]"/>
      <dgm:spPr/>
      <dgm:t>
        <a:bodyPr/>
        <a:lstStyle/>
        <a:p>
          <a:r>
            <a:rPr lang="en-US" dirty="0"/>
            <a:t>C</a:t>
          </a:r>
          <a:r>
            <a:rPr lang="ro-RO" dirty="0" err="1"/>
            <a:t>lassic</a:t>
          </a:r>
          <a:r>
            <a:rPr lang="ro-RO" dirty="0"/>
            <a:t> </a:t>
          </a:r>
          <a:r>
            <a:rPr lang="ro-RO" dirty="0" err="1"/>
            <a:t>course</a:t>
          </a:r>
          <a:endParaRPr lang="en-US" dirty="0"/>
        </a:p>
      </dgm:t>
    </dgm:pt>
    <dgm:pt modelId="{181BA150-41E8-4EFF-B43F-D8C813184308}" type="parTrans" cxnId="{B4B06C71-795C-4ACE-A6A2-0B417D7C04BA}">
      <dgm:prSet/>
      <dgm:spPr/>
      <dgm:t>
        <a:bodyPr/>
        <a:lstStyle/>
        <a:p>
          <a:endParaRPr lang="en-US"/>
        </a:p>
      </dgm:t>
    </dgm:pt>
    <dgm:pt modelId="{DE13979D-0B56-429B-ABC4-81DC83657F1F}" type="sibTrans" cxnId="{B4B06C71-795C-4ACE-A6A2-0B417D7C04BA}">
      <dgm:prSet/>
      <dgm:spPr/>
      <dgm:t>
        <a:bodyPr/>
        <a:lstStyle/>
        <a:p>
          <a:endParaRPr lang="en-US"/>
        </a:p>
      </dgm:t>
    </dgm:pt>
    <dgm:pt modelId="{AE3DFDC5-83AB-4242-B3FC-024B67B82CCD}">
      <dgm:prSet phldrT="[Text]" custT="1"/>
      <dgm:spPr/>
      <dgm:t>
        <a:bodyPr/>
        <a:lstStyle/>
        <a:p>
          <a:pPr marL="0" lvl="0" indent="0" algn="ctr" defTabSz="977900">
            <a:lnSpc>
              <a:spcPct val="90000"/>
            </a:lnSpc>
            <a:spcBef>
              <a:spcPct val="0"/>
            </a:spcBef>
            <a:spcAft>
              <a:spcPct val="35000"/>
            </a:spcAft>
            <a:buNone/>
          </a:pPr>
          <a:r>
            <a:rPr lang="ro-RO" sz="2200" kern="1200" dirty="0">
              <a:solidFill>
                <a:prstClr val="white"/>
              </a:solidFill>
              <a:latin typeface="Calibri" panose="020F0502020204030204"/>
              <a:ea typeface="+mn-ea"/>
              <a:cs typeface="+mn-cs"/>
            </a:rPr>
            <a:t>Video</a:t>
          </a:r>
          <a:r>
            <a:rPr lang="en-US" sz="2200" kern="1200" dirty="0">
              <a:solidFill>
                <a:prstClr val="white"/>
              </a:solidFill>
              <a:latin typeface="Calibri" panose="020F0502020204030204"/>
              <a:ea typeface="+mn-ea"/>
              <a:cs typeface="+mn-cs"/>
            </a:rPr>
            <a:t> </a:t>
          </a:r>
          <a:r>
            <a:rPr lang="ro-RO" sz="2200" kern="1200" dirty="0">
              <a:solidFill>
                <a:prstClr val="white"/>
              </a:solidFill>
              <a:latin typeface="Calibri" panose="020F0502020204030204"/>
              <a:ea typeface="+mn-ea"/>
              <a:cs typeface="+mn-cs"/>
            </a:rPr>
            <a:t>MIND</a:t>
          </a:r>
          <a:endParaRPr lang="en-US" sz="2200" kern="1200" dirty="0">
            <a:solidFill>
              <a:prstClr val="white"/>
            </a:solidFill>
            <a:latin typeface="Calibri" panose="020F0502020204030204"/>
            <a:ea typeface="+mn-ea"/>
            <a:cs typeface="+mn-cs"/>
          </a:endParaRPr>
        </a:p>
      </dgm:t>
    </dgm:pt>
    <dgm:pt modelId="{6DF14ABE-7811-4633-BED6-5CE3DFC47D9C}" type="parTrans" cxnId="{34D01C4E-5A16-4CF6-A99C-E5E523EA4987}">
      <dgm:prSet/>
      <dgm:spPr/>
      <dgm:t>
        <a:bodyPr/>
        <a:lstStyle/>
        <a:p>
          <a:endParaRPr lang="en-US"/>
        </a:p>
      </dgm:t>
    </dgm:pt>
    <dgm:pt modelId="{597DF869-3EE7-4CE2-8DC9-222F5814EE77}" type="sibTrans" cxnId="{34D01C4E-5A16-4CF6-A99C-E5E523EA4987}">
      <dgm:prSet/>
      <dgm:spPr/>
      <dgm:t>
        <a:bodyPr/>
        <a:lstStyle/>
        <a:p>
          <a:endParaRPr lang="en-US"/>
        </a:p>
      </dgm:t>
    </dgm:pt>
    <dgm:pt modelId="{57F8FE2B-3902-473A-9F16-B6857B4AF883}">
      <dgm:prSet phldrT="[Text]"/>
      <dgm:spPr/>
      <dgm:t>
        <a:bodyPr/>
        <a:lstStyle/>
        <a:p>
          <a:r>
            <a:rPr lang="ro-RO" dirty="0"/>
            <a:t>Interactive </a:t>
          </a:r>
          <a:r>
            <a:rPr lang="ro-RO" dirty="0" err="1"/>
            <a:t>course</a:t>
          </a:r>
          <a:endParaRPr lang="en-US" dirty="0"/>
        </a:p>
      </dgm:t>
    </dgm:pt>
    <dgm:pt modelId="{C8519EEE-AE9B-4871-AB3C-BA6249C909D4}" type="parTrans" cxnId="{E6B6FEA5-EBAB-487B-9EAF-4ED880FE4174}">
      <dgm:prSet/>
      <dgm:spPr/>
      <dgm:t>
        <a:bodyPr/>
        <a:lstStyle/>
        <a:p>
          <a:endParaRPr lang="en-US"/>
        </a:p>
      </dgm:t>
    </dgm:pt>
    <dgm:pt modelId="{FB9D88A1-2C10-4CA1-A569-94570AAD1929}" type="sibTrans" cxnId="{E6B6FEA5-EBAB-487B-9EAF-4ED880FE4174}">
      <dgm:prSet/>
      <dgm:spPr/>
      <dgm:t>
        <a:bodyPr/>
        <a:lstStyle/>
        <a:p>
          <a:endParaRPr lang="en-US"/>
        </a:p>
      </dgm:t>
    </dgm:pt>
    <dgm:pt modelId="{D3B34B37-CFBB-4089-B926-43B08FBC01AF}" type="pres">
      <dgm:prSet presAssocID="{E8D13E4B-0E80-4634-AF50-FFB90CB99085}" presName="linearFlow" presStyleCnt="0">
        <dgm:presLayoutVars>
          <dgm:dir/>
          <dgm:resizeHandles val="exact"/>
        </dgm:presLayoutVars>
      </dgm:prSet>
      <dgm:spPr/>
    </dgm:pt>
    <dgm:pt modelId="{589EBCD7-4845-4FF8-851B-3BDB8B8BBCA4}" type="pres">
      <dgm:prSet presAssocID="{0C395E45-E2A9-4FB3-BDF8-3CD94E786B4D}" presName="node" presStyleLbl="node1" presStyleIdx="0" presStyleCnt="3">
        <dgm:presLayoutVars>
          <dgm:bulletEnabled val="1"/>
        </dgm:presLayoutVars>
      </dgm:prSet>
      <dgm:spPr/>
    </dgm:pt>
    <dgm:pt modelId="{975137F6-6C27-4C49-BB45-729A55257C4B}" type="pres">
      <dgm:prSet presAssocID="{DE13979D-0B56-429B-ABC4-81DC83657F1F}" presName="spacerL" presStyleCnt="0"/>
      <dgm:spPr/>
    </dgm:pt>
    <dgm:pt modelId="{F1F1FF81-55DA-4FA0-83C1-346D36E99B9F}" type="pres">
      <dgm:prSet presAssocID="{DE13979D-0B56-429B-ABC4-81DC83657F1F}" presName="sibTrans" presStyleLbl="sibTrans2D1" presStyleIdx="0" presStyleCnt="2"/>
      <dgm:spPr/>
    </dgm:pt>
    <dgm:pt modelId="{0F0FE992-AAE8-4C4C-8AB7-C1CABE7DC74A}" type="pres">
      <dgm:prSet presAssocID="{DE13979D-0B56-429B-ABC4-81DC83657F1F}" presName="spacerR" presStyleCnt="0"/>
      <dgm:spPr/>
    </dgm:pt>
    <dgm:pt modelId="{2AFE21FA-C1F1-424D-9A9C-70CE3E9BEA58}" type="pres">
      <dgm:prSet presAssocID="{AE3DFDC5-83AB-4242-B3FC-024B67B82CCD}" presName="node" presStyleLbl="node1" presStyleIdx="1" presStyleCnt="3">
        <dgm:presLayoutVars>
          <dgm:bulletEnabled val="1"/>
        </dgm:presLayoutVars>
      </dgm:prSet>
      <dgm:spPr/>
    </dgm:pt>
    <dgm:pt modelId="{05D3354A-9681-4C65-B53E-6F31F5813257}" type="pres">
      <dgm:prSet presAssocID="{597DF869-3EE7-4CE2-8DC9-222F5814EE77}" presName="spacerL" presStyleCnt="0"/>
      <dgm:spPr/>
    </dgm:pt>
    <dgm:pt modelId="{585DED18-24B2-4CE7-BFEE-5A471517B5AA}" type="pres">
      <dgm:prSet presAssocID="{597DF869-3EE7-4CE2-8DC9-222F5814EE77}" presName="sibTrans" presStyleLbl="sibTrans2D1" presStyleIdx="1" presStyleCnt="2"/>
      <dgm:spPr/>
    </dgm:pt>
    <dgm:pt modelId="{3BF0A2A1-2375-488F-9A7C-8AFCFEBFC128}" type="pres">
      <dgm:prSet presAssocID="{597DF869-3EE7-4CE2-8DC9-222F5814EE77}" presName="spacerR" presStyleCnt="0"/>
      <dgm:spPr/>
    </dgm:pt>
    <dgm:pt modelId="{1FDBCD47-4FC7-4D6D-8591-84D37ED39B6E}" type="pres">
      <dgm:prSet presAssocID="{57F8FE2B-3902-473A-9F16-B6857B4AF883}" presName="node" presStyleLbl="node1" presStyleIdx="2" presStyleCnt="3">
        <dgm:presLayoutVars>
          <dgm:bulletEnabled val="1"/>
        </dgm:presLayoutVars>
      </dgm:prSet>
      <dgm:spPr/>
    </dgm:pt>
  </dgm:ptLst>
  <dgm:cxnLst>
    <dgm:cxn modelId="{68364D09-B557-4DA7-8028-413F3A4E1DE2}" type="presOf" srcId="{E8D13E4B-0E80-4634-AF50-FFB90CB99085}" destId="{D3B34B37-CFBB-4089-B926-43B08FBC01AF}" srcOrd="0" destOrd="0" presId="urn:microsoft.com/office/officeart/2005/8/layout/equation1"/>
    <dgm:cxn modelId="{442B2F12-92F1-4EBB-9266-BF8F28A73414}" type="presOf" srcId="{0C395E45-E2A9-4FB3-BDF8-3CD94E786B4D}" destId="{589EBCD7-4845-4FF8-851B-3BDB8B8BBCA4}" srcOrd="0" destOrd="0" presId="urn:microsoft.com/office/officeart/2005/8/layout/equation1"/>
    <dgm:cxn modelId="{AC731A20-F803-4AB7-BA9C-E99A2F02AD76}" type="presOf" srcId="{597DF869-3EE7-4CE2-8DC9-222F5814EE77}" destId="{585DED18-24B2-4CE7-BFEE-5A471517B5AA}" srcOrd="0" destOrd="0" presId="urn:microsoft.com/office/officeart/2005/8/layout/equation1"/>
    <dgm:cxn modelId="{ADF22747-B263-4CB0-B737-315328B99E97}" type="presOf" srcId="{AE3DFDC5-83AB-4242-B3FC-024B67B82CCD}" destId="{2AFE21FA-C1F1-424D-9A9C-70CE3E9BEA58}" srcOrd="0" destOrd="0" presId="urn:microsoft.com/office/officeart/2005/8/layout/equation1"/>
    <dgm:cxn modelId="{34D01C4E-5A16-4CF6-A99C-E5E523EA4987}" srcId="{E8D13E4B-0E80-4634-AF50-FFB90CB99085}" destId="{AE3DFDC5-83AB-4242-B3FC-024B67B82CCD}" srcOrd="1" destOrd="0" parTransId="{6DF14ABE-7811-4633-BED6-5CE3DFC47D9C}" sibTransId="{597DF869-3EE7-4CE2-8DC9-222F5814EE77}"/>
    <dgm:cxn modelId="{B4B06C71-795C-4ACE-A6A2-0B417D7C04BA}" srcId="{E8D13E4B-0E80-4634-AF50-FFB90CB99085}" destId="{0C395E45-E2A9-4FB3-BDF8-3CD94E786B4D}" srcOrd="0" destOrd="0" parTransId="{181BA150-41E8-4EFF-B43F-D8C813184308}" sibTransId="{DE13979D-0B56-429B-ABC4-81DC83657F1F}"/>
    <dgm:cxn modelId="{EAD5929D-02C0-488E-A8C9-F6E2883A5E5E}" type="presOf" srcId="{57F8FE2B-3902-473A-9F16-B6857B4AF883}" destId="{1FDBCD47-4FC7-4D6D-8591-84D37ED39B6E}" srcOrd="0" destOrd="0" presId="urn:microsoft.com/office/officeart/2005/8/layout/equation1"/>
    <dgm:cxn modelId="{E6B6FEA5-EBAB-487B-9EAF-4ED880FE4174}" srcId="{E8D13E4B-0E80-4634-AF50-FFB90CB99085}" destId="{57F8FE2B-3902-473A-9F16-B6857B4AF883}" srcOrd="2" destOrd="0" parTransId="{C8519EEE-AE9B-4871-AB3C-BA6249C909D4}" sibTransId="{FB9D88A1-2C10-4CA1-A569-94570AAD1929}"/>
    <dgm:cxn modelId="{37ABBBB1-8987-47A8-AEC5-92AF399AB9C4}" type="presOf" srcId="{DE13979D-0B56-429B-ABC4-81DC83657F1F}" destId="{F1F1FF81-55DA-4FA0-83C1-346D36E99B9F}" srcOrd="0" destOrd="0" presId="urn:microsoft.com/office/officeart/2005/8/layout/equation1"/>
    <dgm:cxn modelId="{D8096EF2-E8C4-474C-B0E4-14D82A2BDE9D}" type="presParOf" srcId="{D3B34B37-CFBB-4089-B926-43B08FBC01AF}" destId="{589EBCD7-4845-4FF8-851B-3BDB8B8BBCA4}" srcOrd="0" destOrd="0" presId="urn:microsoft.com/office/officeart/2005/8/layout/equation1"/>
    <dgm:cxn modelId="{6298D7E5-4105-42FF-9FE0-701E92697CEA}" type="presParOf" srcId="{D3B34B37-CFBB-4089-B926-43B08FBC01AF}" destId="{975137F6-6C27-4C49-BB45-729A55257C4B}" srcOrd="1" destOrd="0" presId="urn:microsoft.com/office/officeart/2005/8/layout/equation1"/>
    <dgm:cxn modelId="{E6A31C93-B1F3-440C-83DA-3BB562336184}" type="presParOf" srcId="{D3B34B37-CFBB-4089-B926-43B08FBC01AF}" destId="{F1F1FF81-55DA-4FA0-83C1-346D36E99B9F}" srcOrd="2" destOrd="0" presId="urn:microsoft.com/office/officeart/2005/8/layout/equation1"/>
    <dgm:cxn modelId="{210B2278-19C3-4B07-A940-496A8CD0D464}" type="presParOf" srcId="{D3B34B37-CFBB-4089-B926-43B08FBC01AF}" destId="{0F0FE992-AAE8-4C4C-8AB7-C1CABE7DC74A}" srcOrd="3" destOrd="0" presId="urn:microsoft.com/office/officeart/2005/8/layout/equation1"/>
    <dgm:cxn modelId="{0F8A3516-08A4-4B9C-8DB9-99166B39B221}" type="presParOf" srcId="{D3B34B37-CFBB-4089-B926-43B08FBC01AF}" destId="{2AFE21FA-C1F1-424D-9A9C-70CE3E9BEA58}" srcOrd="4" destOrd="0" presId="urn:microsoft.com/office/officeart/2005/8/layout/equation1"/>
    <dgm:cxn modelId="{F242B891-04E8-4E26-8993-EA3AFA623D15}" type="presParOf" srcId="{D3B34B37-CFBB-4089-B926-43B08FBC01AF}" destId="{05D3354A-9681-4C65-B53E-6F31F5813257}" srcOrd="5" destOrd="0" presId="urn:microsoft.com/office/officeart/2005/8/layout/equation1"/>
    <dgm:cxn modelId="{D895F534-DBC3-4745-9C76-D1746BEAA7AC}" type="presParOf" srcId="{D3B34B37-CFBB-4089-B926-43B08FBC01AF}" destId="{585DED18-24B2-4CE7-BFEE-5A471517B5AA}" srcOrd="6" destOrd="0" presId="urn:microsoft.com/office/officeart/2005/8/layout/equation1"/>
    <dgm:cxn modelId="{B0F517E2-9F0E-4B79-A6CA-8D3EC5F57691}" type="presParOf" srcId="{D3B34B37-CFBB-4089-B926-43B08FBC01AF}" destId="{3BF0A2A1-2375-488F-9A7C-8AFCFEBFC128}" srcOrd="7" destOrd="0" presId="urn:microsoft.com/office/officeart/2005/8/layout/equation1"/>
    <dgm:cxn modelId="{A7A3401E-CB95-4899-86A1-85401D881D21}" type="presParOf" srcId="{D3B34B37-CFBB-4089-B926-43B08FBC01AF}" destId="{1FDBCD47-4FC7-4D6D-8591-84D37ED39B6E}"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BBB64-96E9-4060-A47F-6557BD91C4B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o-RO"/>
        </a:p>
      </dgm:t>
    </dgm:pt>
    <dgm:pt modelId="{0984BBE0-FC61-45D4-B6AA-26AD930E926F}">
      <dgm:prSet phldrT="[Text]" custT="1"/>
      <dgm:spPr>
        <a:solidFill>
          <a:srgbClr val="628A40"/>
        </a:solidFill>
      </dgm:spPr>
      <dgm:t>
        <a:bodyPr/>
        <a:lstStyle/>
        <a:p>
          <a:pPr marL="0" lvl="0" indent="0" algn="ctr" defTabSz="711200">
            <a:lnSpc>
              <a:spcPct val="90000"/>
            </a:lnSpc>
            <a:spcBef>
              <a:spcPct val="0"/>
            </a:spcBef>
            <a:spcAft>
              <a:spcPct val="35000"/>
            </a:spcAft>
            <a:buClr>
              <a:srgbClr val="70AD47"/>
            </a:buClr>
            <a:buSzPts val="1400"/>
            <a:buFont typeface="Arial" panose="020B0604020202020204" pitchFamily="34" charset="0"/>
            <a:buNone/>
          </a:pPr>
          <a:r>
            <a:rPr lang="en-US" sz="1600" kern="1200" dirty="0">
              <a:solidFill>
                <a:prstClr val="white"/>
              </a:solidFill>
              <a:effectLst/>
              <a:latin typeface="Arial" panose="020B0604020202020204" pitchFamily="34" charset="0"/>
              <a:ea typeface="+mn-ea"/>
              <a:cs typeface="Arial" panose="020B0604020202020204" pitchFamily="34" charset="0"/>
            </a:rPr>
            <a:t>Modeling and simulation of mechatronic systems</a:t>
          </a:r>
          <a:endParaRPr lang="ro-RO" sz="1600" kern="1200" dirty="0">
            <a:solidFill>
              <a:prstClr val="white"/>
            </a:solidFill>
            <a:effectLst/>
            <a:latin typeface="Arial" panose="020B0604020202020204" pitchFamily="34" charset="0"/>
            <a:ea typeface="+mn-ea"/>
            <a:cs typeface="Arial" panose="020B0604020202020204" pitchFamily="34" charset="0"/>
          </a:endParaRPr>
        </a:p>
      </dgm:t>
    </dgm:pt>
    <dgm:pt modelId="{E6969994-C6EB-41D1-B8F9-2DD93CDC8DF3}" type="parTrans" cxnId="{83817C09-58C5-4101-B662-C0365A86CA1E}">
      <dgm:prSet/>
      <dgm:spPr/>
      <dgm:t>
        <a:bodyPr/>
        <a:lstStyle/>
        <a:p>
          <a:endParaRPr lang="ro-RO"/>
        </a:p>
      </dgm:t>
    </dgm:pt>
    <dgm:pt modelId="{59B9D421-7F15-4D1C-9E0E-67F5E50A6251}" type="sibTrans" cxnId="{83817C09-58C5-4101-B662-C0365A86CA1E}">
      <dgm:prSet/>
      <dgm:spPr/>
      <dgm:t>
        <a:bodyPr/>
        <a:lstStyle/>
        <a:p>
          <a:endParaRPr lang="ro-RO"/>
        </a:p>
      </dgm:t>
    </dgm:pt>
    <dgm:pt modelId="{6EDF1048-A338-4FB4-A222-0731EB5098DD}">
      <dgm:prSet phldrT="[Text]" custT="1"/>
      <dgm:spPr>
        <a:solidFill>
          <a:srgbClr val="806059"/>
        </a:solidFill>
      </dgm:spPr>
      <dgm:t>
        <a:bodyPr/>
        <a:lstStyle/>
        <a:p>
          <a:pPr algn="ctr">
            <a:buClr>
              <a:schemeClr val="accent6"/>
            </a:buClr>
            <a:buSzPts val="1400"/>
            <a:buFont typeface="Arial" panose="020B0604020202020204" pitchFamily="34" charset="0"/>
            <a:buChar char="•"/>
          </a:pPr>
          <a:r>
            <a:rPr lang="en-US" sz="1600" kern="1200" dirty="0">
              <a:effectLst/>
              <a:latin typeface="Arial" panose="020B0604020202020204" pitchFamily="34" charset="0"/>
              <a:cs typeface="Arial" panose="020B0604020202020204" pitchFamily="34" charset="0"/>
            </a:rPr>
            <a:t>Sensors and actuators used in mechatronics</a:t>
          </a:r>
          <a:endParaRPr lang="ro-RO" sz="1600" b="1" kern="1200" dirty="0">
            <a:latin typeface="Times New Roman" panose="02020603050405020304" pitchFamily="18" charset="0"/>
            <a:ea typeface="+mn-ea"/>
            <a:cs typeface="Times New Roman" panose="02020603050405020304" pitchFamily="18" charset="0"/>
          </a:endParaRPr>
        </a:p>
      </dgm:t>
    </dgm:pt>
    <dgm:pt modelId="{8E682858-F6B6-445D-9E01-3A869C197317}" type="parTrans" cxnId="{E4E0AAD8-F3FE-479B-8E97-D370DB982C62}">
      <dgm:prSet/>
      <dgm:spPr/>
      <dgm:t>
        <a:bodyPr/>
        <a:lstStyle/>
        <a:p>
          <a:endParaRPr lang="ro-RO"/>
        </a:p>
      </dgm:t>
    </dgm:pt>
    <dgm:pt modelId="{4E7773CD-4D87-4D89-8E5D-6636ECFB9BA9}" type="sibTrans" cxnId="{E4E0AAD8-F3FE-479B-8E97-D370DB982C62}">
      <dgm:prSet/>
      <dgm:spPr/>
      <dgm:t>
        <a:bodyPr/>
        <a:lstStyle/>
        <a:p>
          <a:endParaRPr lang="ro-RO"/>
        </a:p>
      </dgm:t>
    </dgm:pt>
    <dgm:pt modelId="{4198C6A1-8675-48F7-AC8F-B9E444831F41}">
      <dgm:prSet phldrT="[Text]" custT="1"/>
      <dgm:spPr>
        <a:solidFill>
          <a:srgbClr val="626B80"/>
        </a:solidFill>
      </dgm:spPr>
      <dgm:t>
        <a:bodyPr/>
        <a:lstStyle/>
        <a:p>
          <a:pPr marL="0" lvl="0" indent="0" algn="l" defTabSz="889000">
            <a:lnSpc>
              <a:spcPct val="90000"/>
            </a:lnSpc>
            <a:spcBef>
              <a:spcPct val="0"/>
            </a:spcBef>
            <a:spcAft>
              <a:spcPct val="35000"/>
            </a:spcAft>
            <a:buClr>
              <a:srgbClr val="97ABBC"/>
            </a:buClr>
            <a:buSzPts val="1400"/>
            <a:buFont typeface="Arial" panose="020B0604020202020204" pitchFamily="34" charset="0"/>
            <a:buNone/>
          </a:pPr>
          <a:r>
            <a:rPr lang="en-US" sz="1600" kern="1200" dirty="0">
              <a:effectLst/>
              <a:latin typeface="Arial" panose="020B0604020202020204" pitchFamily="34" charset="0"/>
              <a:cs typeface="Arial" panose="020B0604020202020204" pitchFamily="34" charset="0"/>
            </a:rPr>
            <a:t>Software and data acquisition from sensors</a:t>
          </a:r>
          <a:endParaRPr lang="ro-RO" sz="1600" b="1" kern="1200" dirty="0">
            <a:latin typeface="Times New Roman" panose="02020603050405020304" pitchFamily="18" charset="0"/>
            <a:ea typeface="+mn-ea"/>
            <a:cs typeface="Times New Roman" panose="02020603050405020304" pitchFamily="18" charset="0"/>
          </a:endParaRPr>
        </a:p>
      </dgm:t>
    </dgm:pt>
    <dgm:pt modelId="{33375158-5E76-4D67-8947-0ED88873717C}" type="parTrans" cxnId="{A5F18F62-A7AF-4216-BA7B-FB46098AD532}">
      <dgm:prSet/>
      <dgm:spPr/>
      <dgm:t>
        <a:bodyPr/>
        <a:lstStyle/>
        <a:p>
          <a:endParaRPr lang="ro-RO"/>
        </a:p>
      </dgm:t>
    </dgm:pt>
    <dgm:pt modelId="{0600196C-8AD8-4BA5-B3F3-F7463E814525}" type="sibTrans" cxnId="{A5F18F62-A7AF-4216-BA7B-FB46098AD532}">
      <dgm:prSet/>
      <dgm:spPr/>
      <dgm:t>
        <a:bodyPr/>
        <a:lstStyle/>
        <a:p>
          <a:endParaRPr lang="ro-RO"/>
        </a:p>
      </dgm:t>
    </dgm:pt>
    <dgm:pt modelId="{AF3AD00D-5D67-4747-B681-0541452CCEC1}">
      <dgm:prSet phldrT="[Text]" custT="1"/>
      <dgm:spPr>
        <a:solidFill>
          <a:srgbClr val="D1BA5A"/>
        </a:solidFill>
      </dgm:spPr>
      <dgm:t>
        <a:bodyPr/>
        <a:lstStyle/>
        <a:p>
          <a:pPr marL="0" lvl="0" indent="0" algn="ctr" defTabSz="889000">
            <a:lnSpc>
              <a:spcPct val="90000"/>
            </a:lnSpc>
            <a:spcBef>
              <a:spcPct val="0"/>
            </a:spcBef>
            <a:spcAft>
              <a:spcPct val="35000"/>
            </a:spcAft>
            <a:buClr>
              <a:srgbClr val="97ABBC"/>
            </a:buClr>
            <a:buSzPts val="1400"/>
            <a:buFont typeface="Arial" panose="020B0604020202020204" pitchFamily="34" charset="0"/>
            <a:buNone/>
          </a:pPr>
          <a:r>
            <a:rPr lang="en-US" sz="1600" kern="1200" dirty="0">
              <a:effectLst/>
              <a:latin typeface="Arial" panose="020B0604020202020204" pitchFamily="34" charset="0"/>
              <a:cs typeface="Arial" panose="020B0604020202020204" pitchFamily="34" charset="0"/>
            </a:rPr>
            <a:t>Mechatronic hardware examples involving Arduino and Raspberry Pi hardware</a:t>
          </a:r>
          <a:endParaRPr lang="ro-RO" sz="1600" b="1" kern="1200" dirty="0">
            <a:latin typeface="Times New Roman" panose="02020603050405020304" pitchFamily="18" charset="0"/>
            <a:ea typeface="+mn-ea"/>
            <a:cs typeface="Times New Roman" panose="02020603050405020304" pitchFamily="18" charset="0"/>
          </a:endParaRPr>
        </a:p>
      </dgm:t>
    </dgm:pt>
    <dgm:pt modelId="{4FF9C7BF-4FE6-4EFA-94EA-18DDCA034B96}" type="parTrans" cxnId="{77E99F86-83F6-44F7-A2BA-BFD7D878C107}">
      <dgm:prSet/>
      <dgm:spPr/>
      <dgm:t>
        <a:bodyPr/>
        <a:lstStyle/>
        <a:p>
          <a:endParaRPr lang="ro-RO"/>
        </a:p>
      </dgm:t>
    </dgm:pt>
    <dgm:pt modelId="{B9D76B53-AE0F-472D-9536-5229AFCF450E}" type="sibTrans" cxnId="{77E99F86-83F6-44F7-A2BA-BFD7D878C107}">
      <dgm:prSet/>
      <dgm:spPr/>
      <dgm:t>
        <a:bodyPr/>
        <a:lstStyle/>
        <a:p>
          <a:endParaRPr lang="ro-RO"/>
        </a:p>
      </dgm:t>
    </dgm:pt>
    <dgm:pt modelId="{7AC2811D-866F-4105-8C64-B37847DC90D1}" type="pres">
      <dgm:prSet presAssocID="{B20BBB64-96E9-4060-A47F-6557BD91C4BF}" presName="linear" presStyleCnt="0">
        <dgm:presLayoutVars>
          <dgm:dir/>
          <dgm:animLvl val="lvl"/>
          <dgm:resizeHandles val="exact"/>
        </dgm:presLayoutVars>
      </dgm:prSet>
      <dgm:spPr/>
    </dgm:pt>
    <dgm:pt modelId="{8B98CEB2-17E8-42D3-838C-55A3D65D9E34}" type="pres">
      <dgm:prSet presAssocID="{0984BBE0-FC61-45D4-B6AA-26AD930E926F}" presName="parentLin" presStyleCnt="0"/>
      <dgm:spPr/>
    </dgm:pt>
    <dgm:pt modelId="{FCD28EC0-603C-4AD5-8B05-6F611C226C06}" type="pres">
      <dgm:prSet presAssocID="{0984BBE0-FC61-45D4-B6AA-26AD930E926F}" presName="parentLeftMargin" presStyleLbl="node1" presStyleIdx="0" presStyleCnt="4"/>
      <dgm:spPr/>
    </dgm:pt>
    <dgm:pt modelId="{CC1F300D-3742-42D3-B7AF-02E73CF79E57}" type="pres">
      <dgm:prSet presAssocID="{0984BBE0-FC61-45D4-B6AA-26AD930E926F}" presName="parentText" presStyleLbl="node1" presStyleIdx="0" presStyleCnt="4">
        <dgm:presLayoutVars>
          <dgm:chMax val="0"/>
          <dgm:bulletEnabled val="1"/>
        </dgm:presLayoutVars>
      </dgm:prSet>
      <dgm:spPr/>
    </dgm:pt>
    <dgm:pt modelId="{80CF0DD0-2341-46FB-BD8A-359A6DC089FF}" type="pres">
      <dgm:prSet presAssocID="{0984BBE0-FC61-45D4-B6AA-26AD930E926F}" presName="negativeSpace" presStyleCnt="0"/>
      <dgm:spPr/>
    </dgm:pt>
    <dgm:pt modelId="{3075F699-B68A-4C8F-A5ED-26F16200CA18}" type="pres">
      <dgm:prSet presAssocID="{0984BBE0-FC61-45D4-B6AA-26AD930E926F}" presName="childText" presStyleLbl="conFgAcc1" presStyleIdx="0" presStyleCnt="4">
        <dgm:presLayoutVars>
          <dgm:bulletEnabled val="1"/>
        </dgm:presLayoutVars>
      </dgm:prSet>
      <dgm:spPr>
        <a:ln>
          <a:solidFill>
            <a:srgbClr val="628A40"/>
          </a:solidFill>
        </a:ln>
      </dgm:spPr>
    </dgm:pt>
    <dgm:pt modelId="{7914E6EA-422F-45F6-AD1A-01E1C3893C32}" type="pres">
      <dgm:prSet presAssocID="{59B9D421-7F15-4D1C-9E0E-67F5E50A6251}" presName="spaceBetweenRectangles" presStyleCnt="0"/>
      <dgm:spPr/>
    </dgm:pt>
    <dgm:pt modelId="{1B78CDEE-55B4-4687-809E-1BCB4E38533F}" type="pres">
      <dgm:prSet presAssocID="{6EDF1048-A338-4FB4-A222-0731EB5098DD}" presName="parentLin" presStyleCnt="0"/>
      <dgm:spPr/>
    </dgm:pt>
    <dgm:pt modelId="{FA89B400-93BB-4092-862A-8AE4878A06C1}" type="pres">
      <dgm:prSet presAssocID="{6EDF1048-A338-4FB4-A222-0731EB5098DD}" presName="parentLeftMargin" presStyleLbl="node1" presStyleIdx="0" presStyleCnt="4"/>
      <dgm:spPr/>
    </dgm:pt>
    <dgm:pt modelId="{80E0932E-A300-44A4-A27C-776C4FCEAFB2}" type="pres">
      <dgm:prSet presAssocID="{6EDF1048-A338-4FB4-A222-0731EB5098DD}" presName="parentText" presStyleLbl="node1" presStyleIdx="1" presStyleCnt="4">
        <dgm:presLayoutVars>
          <dgm:chMax val="0"/>
          <dgm:bulletEnabled val="1"/>
        </dgm:presLayoutVars>
      </dgm:prSet>
      <dgm:spPr/>
    </dgm:pt>
    <dgm:pt modelId="{F36C35EC-1F36-4D96-8ED1-1478AA6BEB55}" type="pres">
      <dgm:prSet presAssocID="{6EDF1048-A338-4FB4-A222-0731EB5098DD}" presName="negativeSpace" presStyleCnt="0"/>
      <dgm:spPr/>
    </dgm:pt>
    <dgm:pt modelId="{2F609917-4A15-42FA-9D02-08DAF9323DF3}" type="pres">
      <dgm:prSet presAssocID="{6EDF1048-A338-4FB4-A222-0731EB5098DD}" presName="childText" presStyleLbl="conFgAcc1" presStyleIdx="1" presStyleCnt="4">
        <dgm:presLayoutVars>
          <dgm:bulletEnabled val="1"/>
        </dgm:presLayoutVars>
      </dgm:prSet>
      <dgm:spPr>
        <a:ln>
          <a:solidFill>
            <a:srgbClr val="806059"/>
          </a:solidFill>
        </a:ln>
      </dgm:spPr>
    </dgm:pt>
    <dgm:pt modelId="{D744E56C-FC5E-43CF-9FD7-9B66EA51FFF7}" type="pres">
      <dgm:prSet presAssocID="{4E7773CD-4D87-4D89-8E5D-6636ECFB9BA9}" presName="spaceBetweenRectangles" presStyleCnt="0"/>
      <dgm:spPr/>
    </dgm:pt>
    <dgm:pt modelId="{7EA503B2-FF64-4BA5-AF83-61D9B8F05340}" type="pres">
      <dgm:prSet presAssocID="{4198C6A1-8675-48F7-AC8F-B9E444831F41}" presName="parentLin" presStyleCnt="0"/>
      <dgm:spPr/>
    </dgm:pt>
    <dgm:pt modelId="{2AFB1C26-535C-42A9-9BD4-541C4E1F2873}" type="pres">
      <dgm:prSet presAssocID="{4198C6A1-8675-48F7-AC8F-B9E444831F41}" presName="parentLeftMargin" presStyleLbl="node1" presStyleIdx="1" presStyleCnt="4"/>
      <dgm:spPr/>
    </dgm:pt>
    <dgm:pt modelId="{E74ECEF7-1406-420B-A35D-3C0981A6B926}" type="pres">
      <dgm:prSet presAssocID="{4198C6A1-8675-48F7-AC8F-B9E444831F41}" presName="parentText" presStyleLbl="node1" presStyleIdx="2" presStyleCnt="4" custLinFactNeighborX="-3611">
        <dgm:presLayoutVars>
          <dgm:chMax val="0"/>
          <dgm:bulletEnabled val="1"/>
        </dgm:presLayoutVars>
      </dgm:prSet>
      <dgm:spPr/>
    </dgm:pt>
    <dgm:pt modelId="{E4C38940-891E-4CE4-8BD9-6B4BDC381B0E}" type="pres">
      <dgm:prSet presAssocID="{4198C6A1-8675-48F7-AC8F-B9E444831F41}" presName="negativeSpace" presStyleCnt="0"/>
      <dgm:spPr/>
    </dgm:pt>
    <dgm:pt modelId="{AABC6C81-208F-4A00-89E5-6C3ECBE9182A}" type="pres">
      <dgm:prSet presAssocID="{4198C6A1-8675-48F7-AC8F-B9E444831F41}" presName="childText" presStyleLbl="conFgAcc1" presStyleIdx="2" presStyleCnt="4">
        <dgm:presLayoutVars>
          <dgm:bulletEnabled val="1"/>
        </dgm:presLayoutVars>
      </dgm:prSet>
      <dgm:spPr>
        <a:ln>
          <a:solidFill>
            <a:srgbClr val="626B80"/>
          </a:solidFill>
        </a:ln>
      </dgm:spPr>
    </dgm:pt>
    <dgm:pt modelId="{B5B7ACA0-A3CD-4292-A227-DD44E56D2B41}" type="pres">
      <dgm:prSet presAssocID="{0600196C-8AD8-4BA5-B3F3-F7463E814525}" presName="spaceBetweenRectangles" presStyleCnt="0"/>
      <dgm:spPr/>
    </dgm:pt>
    <dgm:pt modelId="{E08C4011-96BA-4D3D-95D4-372EFF0EEB47}" type="pres">
      <dgm:prSet presAssocID="{AF3AD00D-5D67-4747-B681-0541452CCEC1}" presName="parentLin" presStyleCnt="0"/>
      <dgm:spPr/>
    </dgm:pt>
    <dgm:pt modelId="{F6F43102-6999-4BAA-89E2-1DA6B067451C}" type="pres">
      <dgm:prSet presAssocID="{AF3AD00D-5D67-4747-B681-0541452CCEC1}" presName="parentLeftMargin" presStyleLbl="node1" presStyleIdx="2" presStyleCnt="4"/>
      <dgm:spPr/>
    </dgm:pt>
    <dgm:pt modelId="{86910C16-ACCC-4C7A-A26E-97727CDFCACD}" type="pres">
      <dgm:prSet presAssocID="{AF3AD00D-5D67-4747-B681-0541452CCEC1}" presName="parentText" presStyleLbl="node1" presStyleIdx="3" presStyleCnt="4">
        <dgm:presLayoutVars>
          <dgm:chMax val="0"/>
          <dgm:bulletEnabled val="1"/>
        </dgm:presLayoutVars>
      </dgm:prSet>
      <dgm:spPr/>
    </dgm:pt>
    <dgm:pt modelId="{763292A1-A028-42F0-9CDA-3DFE764387DC}" type="pres">
      <dgm:prSet presAssocID="{AF3AD00D-5D67-4747-B681-0541452CCEC1}" presName="negativeSpace" presStyleCnt="0"/>
      <dgm:spPr/>
    </dgm:pt>
    <dgm:pt modelId="{DBCF31F1-04C4-4DDF-8399-A6DA6F9E5FA0}" type="pres">
      <dgm:prSet presAssocID="{AF3AD00D-5D67-4747-B681-0541452CCEC1}" presName="childText" presStyleLbl="conFgAcc1" presStyleIdx="3" presStyleCnt="4">
        <dgm:presLayoutVars>
          <dgm:bulletEnabled val="1"/>
        </dgm:presLayoutVars>
      </dgm:prSet>
      <dgm:spPr>
        <a:ln>
          <a:solidFill>
            <a:srgbClr val="D1BA5A"/>
          </a:solidFill>
        </a:ln>
      </dgm:spPr>
    </dgm:pt>
  </dgm:ptLst>
  <dgm:cxnLst>
    <dgm:cxn modelId="{83817C09-58C5-4101-B662-C0365A86CA1E}" srcId="{B20BBB64-96E9-4060-A47F-6557BD91C4BF}" destId="{0984BBE0-FC61-45D4-B6AA-26AD930E926F}" srcOrd="0" destOrd="0" parTransId="{E6969994-C6EB-41D1-B8F9-2DD93CDC8DF3}" sibTransId="{59B9D421-7F15-4D1C-9E0E-67F5E50A6251}"/>
    <dgm:cxn modelId="{9F74BB1A-E1A2-42F2-9454-8E8C3422612C}" type="presOf" srcId="{6EDF1048-A338-4FB4-A222-0731EB5098DD}" destId="{FA89B400-93BB-4092-862A-8AE4878A06C1}" srcOrd="0" destOrd="0" presId="urn:microsoft.com/office/officeart/2005/8/layout/list1"/>
    <dgm:cxn modelId="{8C86B52D-1C86-4385-9B3D-8BF58583B43E}" type="presOf" srcId="{0984BBE0-FC61-45D4-B6AA-26AD930E926F}" destId="{FCD28EC0-603C-4AD5-8B05-6F611C226C06}" srcOrd="0" destOrd="0" presId="urn:microsoft.com/office/officeart/2005/8/layout/list1"/>
    <dgm:cxn modelId="{A5F18F62-A7AF-4216-BA7B-FB46098AD532}" srcId="{B20BBB64-96E9-4060-A47F-6557BD91C4BF}" destId="{4198C6A1-8675-48F7-AC8F-B9E444831F41}" srcOrd="2" destOrd="0" parTransId="{33375158-5E76-4D67-8947-0ED88873717C}" sibTransId="{0600196C-8AD8-4BA5-B3F3-F7463E814525}"/>
    <dgm:cxn modelId="{CF37C17B-AF30-45D4-B4D6-12BAD0A1D5B2}" type="presOf" srcId="{4198C6A1-8675-48F7-AC8F-B9E444831F41}" destId="{E74ECEF7-1406-420B-A35D-3C0981A6B926}" srcOrd="1" destOrd="0" presId="urn:microsoft.com/office/officeart/2005/8/layout/list1"/>
    <dgm:cxn modelId="{2E31AD7D-2D42-4743-8E20-4F574ADD68C6}" type="presOf" srcId="{AF3AD00D-5D67-4747-B681-0541452CCEC1}" destId="{F6F43102-6999-4BAA-89E2-1DA6B067451C}" srcOrd="0" destOrd="0" presId="urn:microsoft.com/office/officeart/2005/8/layout/list1"/>
    <dgm:cxn modelId="{A5808B80-005D-47D2-8930-5E73DEEDECCC}" type="presOf" srcId="{0984BBE0-FC61-45D4-B6AA-26AD930E926F}" destId="{CC1F300D-3742-42D3-B7AF-02E73CF79E57}" srcOrd="1" destOrd="0" presId="urn:microsoft.com/office/officeart/2005/8/layout/list1"/>
    <dgm:cxn modelId="{77E99F86-83F6-44F7-A2BA-BFD7D878C107}" srcId="{B20BBB64-96E9-4060-A47F-6557BD91C4BF}" destId="{AF3AD00D-5D67-4747-B681-0541452CCEC1}" srcOrd="3" destOrd="0" parTransId="{4FF9C7BF-4FE6-4EFA-94EA-18DDCA034B96}" sibTransId="{B9D76B53-AE0F-472D-9536-5229AFCF450E}"/>
    <dgm:cxn modelId="{CC35449F-81C0-421F-909D-3638E45B92C4}" type="presOf" srcId="{B20BBB64-96E9-4060-A47F-6557BD91C4BF}" destId="{7AC2811D-866F-4105-8C64-B37847DC90D1}" srcOrd="0" destOrd="0" presId="urn:microsoft.com/office/officeart/2005/8/layout/list1"/>
    <dgm:cxn modelId="{E4E0AAD8-F3FE-479B-8E97-D370DB982C62}" srcId="{B20BBB64-96E9-4060-A47F-6557BD91C4BF}" destId="{6EDF1048-A338-4FB4-A222-0731EB5098DD}" srcOrd="1" destOrd="0" parTransId="{8E682858-F6B6-445D-9E01-3A869C197317}" sibTransId="{4E7773CD-4D87-4D89-8E5D-6636ECFB9BA9}"/>
    <dgm:cxn modelId="{34350BEE-037C-4196-9B1B-C43C67096913}" type="presOf" srcId="{4198C6A1-8675-48F7-AC8F-B9E444831F41}" destId="{2AFB1C26-535C-42A9-9BD4-541C4E1F2873}" srcOrd="0" destOrd="0" presId="urn:microsoft.com/office/officeart/2005/8/layout/list1"/>
    <dgm:cxn modelId="{67E4A7FE-4C20-4BBF-8005-53AE9CF74743}" type="presOf" srcId="{6EDF1048-A338-4FB4-A222-0731EB5098DD}" destId="{80E0932E-A300-44A4-A27C-776C4FCEAFB2}" srcOrd="1" destOrd="0" presId="urn:microsoft.com/office/officeart/2005/8/layout/list1"/>
    <dgm:cxn modelId="{E3977FFF-94BE-4527-B821-9D5DFC179899}" type="presOf" srcId="{AF3AD00D-5D67-4747-B681-0541452CCEC1}" destId="{86910C16-ACCC-4C7A-A26E-97727CDFCACD}" srcOrd="1" destOrd="0" presId="urn:microsoft.com/office/officeart/2005/8/layout/list1"/>
    <dgm:cxn modelId="{EEADD0DF-FC62-4468-A787-D8AC5B88A5D6}" type="presParOf" srcId="{7AC2811D-866F-4105-8C64-B37847DC90D1}" destId="{8B98CEB2-17E8-42D3-838C-55A3D65D9E34}" srcOrd="0" destOrd="0" presId="urn:microsoft.com/office/officeart/2005/8/layout/list1"/>
    <dgm:cxn modelId="{AE55185C-C9F5-44EF-A5A0-19E5B6E2A71D}" type="presParOf" srcId="{8B98CEB2-17E8-42D3-838C-55A3D65D9E34}" destId="{FCD28EC0-603C-4AD5-8B05-6F611C226C06}" srcOrd="0" destOrd="0" presId="urn:microsoft.com/office/officeart/2005/8/layout/list1"/>
    <dgm:cxn modelId="{41CF5408-B7FE-41C4-B51F-7C4E043B2C9C}" type="presParOf" srcId="{8B98CEB2-17E8-42D3-838C-55A3D65D9E34}" destId="{CC1F300D-3742-42D3-B7AF-02E73CF79E57}" srcOrd="1" destOrd="0" presId="urn:microsoft.com/office/officeart/2005/8/layout/list1"/>
    <dgm:cxn modelId="{03D42F60-97F7-46E4-B062-B050E0162C4D}" type="presParOf" srcId="{7AC2811D-866F-4105-8C64-B37847DC90D1}" destId="{80CF0DD0-2341-46FB-BD8A-359A6DC089FF}" srcOrd="1" destOrd="0" presId="urn:microsoft.com/office/officeart/2005/8/layout/list1"/>
    <dgm:cxn modelId="{76C4C50D-89E4-4594-93F3-65122FDFADE6}" type="presParOf" srcId="{7AC2811D-866F-4105-8C64-B37847DC90D1}" destId="{3075F699-B68A-4C8F-A5ED-26F16200CA18}" srcOrd="2" destOrd="0" presId="urn:microsoft.com/office/officeart/2005/8/layout/list1"/>
    <dgm:cxn modelId="{6FB63587-0BE2-420A-ADA6-27E72A349ACF}" type="presParOf" srcId="{7AC2811D-866F-4105-8C64-B37847DC90D1}" destId="{7914E6EA-422F-45F6-AD1A-01E1C3893C32}" srcOrd="3" destOrd="0" presId="urn:microsoft.com/office/officeart/2005/8/layout/list1"/>
    <dgm:cxn modelId="{C7058014-0459-427E-911C-372B2EF6F077}" type="presParOf" srcId="{7AC2811D-866F-4105-8C64-B37847DC90D1}" destId="{1B78CDEE-55B4-4687-809E-1BCB4E38533F}" srcOrd="4" destOrd="0" presId="urn:microsoft.com/office/officeart/2005/8/layout/list1"/>
    <dgm:cxn modelId="{04533C4E-C7C9-44BC-A600-CC9F97460B70}" type="presParOf" srcId="{1B78CDEE-55B4-4687-809E-1BCB4E38533F}" destId="{FA89B400-93BB-4092-862A-8AE4878A06C1}" srcOrd="0" destOrd="0" presId="urn:microsoft.com/office/officeart/2005/8/layout/list1"/>
    <dgm:cxn modelId="{0AFAEB02-4AC1-4FAD-A08D-21878B4E732C}" type="presParOf" srcId="{1B78CDEE-55B4-4687-809E-1BCB4E38533F}" destId="{80E0932E-A300-44A4-A27C-776C4FCEAFB2}" srcOrd="1" destOrd="0" presId="urn:microsoft.com/office/officeart/2005/8/layout/list1"/>
    <dgm:cxn modelId="{50824605-9BF9-4B86-87E6-6D56DB1DBBD0}" type="presParOf" srcId="{7AC2811D-866F-4105-8C64-B37847DC90D1}" destId="{F36C35EC-1F36-4D96-8ED1-1478AA6BEB55}" srcOrd="5" destOrd="0" presId="urn:microsoft.com/office/officeart/2005/8/layout/list1"/>
    <dgm:cxn modelId="{9A551CEF-666E-46C9-84FB-C6CD3A727149}" type="presParOf" srcId="{7AC2811D-866F-4105-8C64-B37847DC90D1}" destId="{2F609917-4A15-42FA-9D02-08DAF9323DF3}" srcOrd="6" destOrd="0" presId="urn:microsoft.com/office/officeart/2005/8/layout/list1"/>
    <dgm:cxn modelId="{ACD671DA-8388-430F-99A9-001FDADD2C4F}" type="presParOf" srcId="{7AC2811D-866F-4105-8C64-B37847DC90D1}" destId="{D744E56C-FC5E-43CF-9FD7-9B66EA51FFF7}" srcOrd="7" destOrd="0" presId="urn:microsoft.com/office/officeart/2005/8/layout/list1"/>
    <dgm:cxn modelId="{93B466AF-7761-4DC9-B422-061E37DEEA6F}" type="presParOf" srcId="{7AC2811D-866F-4105-8C64-B37847DC90D1}" destId="{7EA503B2-FF64-4BA5-AF83-61D9B8F05340}" srcOrd="8" destOrd="0" presId="urn:microsoft.com/office/officeart/2005/8/layout/list1"/>
    <dgm:cxn modelId="{4E9C8D6E-A6AE-45C9-A322-AB71841DA076}" type="presParOf" srcId="{7EA503B2-FF64-4BA5-AF83-61D9B8F05340}" destId="{2AFB1C26-535C-42A9-9BD4-541C4E1F2873}" srcOrd="0" destOrd="0" presId="urn:microsoft.com/office/officeart/2005/8/layout/list1"/>
    <dgm:cxn modelId="{EEBBF703-6B64-40E2-B185-F1555096E7EA}" type="presParOf" srcId="{7EA503B2-FF64-4BA5-AF83-61D9B8F05340}" destId="{E74ECEF7-1406-420B-A35D-3C0981A6B926}" srcOrd="1" destOrd="0" presId="urn:microsoft.com/office/officeart/2005/8/layout/list1"/>
    <dgm:cxn modelId="{0A0D4CDB-5189-45F3-B402-6066F005E95E}" type="presParOf" srcId="{7AC2811D-866F-4105-8C64-B37847DC90D1}" destId="{E4C38940-891E-4CE4-8BD9-6B4BDC381B0E}" srcOrd="9" destOrd="0" presId="urn:microsoft.com/office/officeart/2005/8/layout/list1"/>
    <dgm:cxn modelId="{53D4D1A1-BF45-4731-957F-FAA9BAC5FCCA}" type="presParOf" srcId="{7AC2811D-866F-4105-8C64-B37847DC90D1}" destId="{AABC6C81-208F-4A00-89E5-6C3ECBE9182A}" srcOrd="10" destOrd="0" presId="urn:microsoft.com/office/officeart/2005/8/layout/list1"/>
    <dgm:cxn modelId="{23CC4410-1E94-4C3D-9F77-B8DE87E115A8}" type="presParOf" srcId="{7AC2811D-866F-4105-8C64-B37847DC90D1}" destId="{B5B7ACA0-A3CD-4292-A227-DD44E56D2B41}" srcOrd="11" destOrd="0" presId="urn:microsoft.com/office/officeart/2005/8/layout/list1"/>
    <dgm:cxn modelId="{67E0DFE0-DC59-49CD-977A-D6EDEC30143B}" type="presParOf" srcId="{7AC2811D-866F-4105-8C64-B37847DC90D1}" destId="{E08C4011-96BA-4D3D-95D4-372EFF0EEB47}" srcOrd="12" destOrd="0" presId="urn:microsoft.com/office/officeart/2005/8/layout/list1"/>
    <dgm:cxn modelId="{04DC7A0B-BD1A-40EC-B4CE-3B4B9EE5812C}" type="presParOf" srcId="{E08C4011-96BA-4D3D-95D4-372EFF0EEB47}" destId="{F6F43102-6999-4BAA-89E2-1DA6B067451C}" srcOrd="0" destOrd="0" presId="urn:microsoft.com/office/officeart/2005/8/layout/list1"/>
    <dgm:cxn modelId="{7214FA13-AB50-4447-807F-8F4E17E6B70C}" type="presParOf" srcId="{E08C4011-96BA-4D3D-95D4-372EFF0EEB47}" destId="{86910C16-ACCC-4C7A-A26E-97727CDFCACD}" srcOrd="1" destOrd="0" presId="urn:microsoft.com/office/officeart/2005/8/layout/list1"/>
    <dgm:cxn modelId="{4254111D-76B4-4F48-88FF-1EAFD055C194}" type="presParOf" srcId="{7AC2811D-866F-4105-8C64-B37847DC90D1}" destId="{763292A1-A028-42F0-9CDA-3DFE764387DC}" srcOrd="13" destOrd="0" presId="urn:microsoft.com/office/officeart/2005/8/layout/list1"/>
    <dgm:cxn modelId="{E3EC7DEF-1A40-418D-A47B-595A7300A931}" type="presParOf" srcId="{7AC2811D-866F-4105-8C64-B37847DC90D1}" destId="{DBCF31F1-04C4-4DDF-8399-A6DA6F9E5FA0}"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EBCD7-4845-4FF8-851B-3BDB8B8BBCA4}">
      <dsp:nvSpPr>
        <dsp:cNvPr id="0" name=""/>
        <dsp:cNvSpPr/>
      </dsp:nvSpPr>
      <dsp:spPr>
        <a:xfrm>
          <a:off x="1366" y="1803466"/>
          <a:ext cx="1811734" cy="18117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a:t>
          </a:r>
          <a:r>
            <a:rPr lang="ro-RO" sz="2200" kern="1200" dirty="0" err="1"/>
            <a:t>lassic</a:t>
          </a:r>
          <a:r>
            <a:rPr lang="ro-RO" sz="2200" kern="1200" dirty="0"/>
            <a:t> </a:t>
          </a:r>
          <a:r>
            <a:rPr lang="ro-RO" sz="2200" kern="1200" dirty="0" err="1"/>
            <a:t>course</a:t>
          </a:r>
          <a:endParaRPr lang="en-US" sz="2200" kern="1200" dirty="0"/>
        </a:p>
      </dsp:txBody>
      <dsp:txXfrm>
        <a:off x="266688" y="2068788"/>
        <a:ext cx="1281090" cy="1281090"/>
      </dsp:txXfrm>
    </dsp:sp>
    <dsp:sp modelId="{F1F1FF81-55DA-4FA0-83C1-346D36E99B9F}">
      <dsp:nvSpPr>
        <dsp:cNvPr id="0" name=""/>
        <dsp:cNvSpPr/>
      </dsp:nvSpPr>
      <dsp:spPr>
        <a:xfrm>
          <a:off x="1960214" y="2183930"/>
          <a:ext cx="1050805" cy="105080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099498" y="2585758"/>
        <a:ext cx="772237" cy="247149"/>
      </dsp:txXfrm>
    </dsp:sp>
    <dsp:sp modelId="{2AFE21FA-C1F1-424D-9A9C-70CE3E9BEA58}">
      <dsp:nvSpPr>
        <dsp:cNvPr id="0" name=""/>
        <dsp:cNvSpPr/>
      </dsp:nvSpPr>
      <dsp:spPr>
        <a:xfrm>
          <a:off x="3158132" y="1803466"/>
          <a:ext cx="1811734" cy="18117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ro-RO" sz="2200" kern="1200" dirty="0">
              <a:solidFill>
                <a:prstClr val="white"/>
              </a:solidFill>
              <a:latin typeface="Calibri" panose="020F0502020204030204"/>
              <a:ea typeface="+mn-ea"/>
              <a:cs typeface="+mn-cs"/>
            </a:rPr>
            <a:t>Video</a:t>
          </a:r>
          <a:r>
            <a:rPr lang="en-US" sz="2200" kern="1200" dirty="0">
              <a:solidFill>
                <a:prstClr val="white"/>
              </a:solidFill>
              <a:latin typeface="Calibri" panose="020F0502020204030204"/>
              <a:ea typeface="+mn-ea"/>
              <a:cs typeface="+mn-cs"/>
            </a:rPr>
            <a:t> </a:t>
          </a:r>
          <a:r>
            <a:rPr lang="ro-RO" sz="2200" kern="1200" dirty="0">
              <a:solidFill>
                <a:prstClr val="white"/>
              </a:solidFill>
              <a:latin typeface="Calibri" panose="020F0502020204030204"/>
              <a:ea typeface="+mn-ea"/>
              <a:cs typeface="+mn-cs"/>
            </a:rPr>
            <a:t>MIND</a:t>
          </a:r>
          <a:endParaRPr lang="en-US" sz="2200" kern="1200" dirty="0">
            <a:solidFill>
              <a:prstClr val="white"/>
            </a:solidFill>
            <a:latin typeface="Calibri" panose="020F0502020204030204"/>
            <a:ea typeface="+mn-ea"/>
            <a:cs typeface="+mn-cs"/>
          </a:endParaRPr>
        </a:p>
      </dsp:txBody>
      <dsp:txXfrm>
        <a:off x="3423454" y="2068788"/>
        <a:ext cx="1281090" cy="1281090"/>
      </dsp:txXfrm>
    </dsp:sp>
    <dsp:sp modelId="{585DED18-24B2-4CE7-BFEE-5A471517B5AA}">
      <dsp:nvSpPr>
        <dsp:cNvPr id="0" name=""/>
        <dsp:cNvSpPr/>
      </dsp:nvSpPr>
      <dsp:spPr>
        <a:xfrm>
          <a:off x="5116980" y="2183930"/>
          <a:ext cx="1050805" cy="105080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256264" y="2400396"/>
        <a:ext cx="772237" cy="617873"/>
      </dsp:txXfrm>
    </dsp:sp>
    <dsp:sp modelId="{1FDBCD47-4FC7-4D6D-8591-84D37ED39B6E}">
      <dsp:nvSpPr>
        <dsp:cNvPr id="0" name=""/>
        <dsp:cNvSpPr/>
      </dsp:nvSpPr>
      <dsp:spPr>
        <a:xfrm>
          <a:off x="6314898" y="1803466"/>
          <a:ext cx="1811734" cy="18117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ro-RO" sz="2200" kern="1200" dirty="0"/>
            <a:t>Interactive </a:t>
          </a:r>
          <a:r>
            <a:rPr lang="ro-RO" sz="2200" kern="1200" dirty="0" err="1"/>
            <a:t>course</a:t>
          </a:r>
          <a:endParaRPr lang="en-US" sz="2200" kern="1200" dirty="0"/>
        </a:p>
      </dsp:txBody>
      <dsp:txXfrm>
        <a:off x="6580220" y="2068788"/>
        <a:ext cx="1281090" cy="1281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5F699-B68A-4C8F-A5ED-26F16200CA18}">
      <dsp:nvSpPr>
        <dsp:cNvPr id="0" name=""/>
        <dsp:cNvSpPr/>
      </dsp:nvSpPr>
      <dsp:spPr>
        <a:xfrm>
          <a:off x="0" y="326830"/>
          <a:ext cx="6676816" cy="453600"/>
        </a:xfrm>
        <a:prstGeom prst="rect">
          <a:avLst/>
        </a:prstGeom>
        <a:solidFill>
          <a:schemeClr val="lt1">
            <a:alpha val="90000"/>
            <a:hueOff val="0"/>
            <a:satOff val="0"/>
            <a:lumOff val="0"/>
            <a:alphaOff val="0"/>
          </a:schemeClr>
        </a:solidFill>
        <a:ln w="12700" cap="flat" cmpd="sng" algn="ctr">
          <a:solidFill>
            <a:srgbClr val="628A40"/>
          </a:solidFill>
          <a:prstDash val="solid"/>
          <a:miter lim="800000"/>
        </a:ln>
        <a:effectLst/>
      </dsp:spPr>
      <dsp:style>
        <a:lnRef idx="2">
          <a:scrgbClr r="0" g="0" b="0"/>
        </a:lnRef>
        <a:fillRef idx="1">
          <a:scrgbClr r="0" g="0" b="0"/>
        </a:fillRef>
        <a:effectRef idx="0">
          <a:scrgbClr r="0" g="0" b="0"/>
        </a:effectRef>
        <a:fontRef idx="minor"/>
      </dsp:style>
    </dsp:sp>
    <dsp:sp modelId="{CC1F300D-3742-42D3-B7AF-02E73CF79E57}">
      <dsp:nvSpPr>
        <dsp:cNvPr id="0" name=""/>
        <dsp:cNvSpPr/>
      </dsp:nvSpPr>
      <dsp:spPr>
        <a:xfrm>
          <a:off x="333840" y="61150"/>
          <a:ext cx="4673771" cy="531360"/>
        </a:xfrm>
        <a:prstGeom prst="roundRect">
          <a:avLst/>
        </a:prstGeom>
        <a:solidFill>
          <a:srgbClr val="628A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57" tIns="0" rIns="176657" bIns="0" numCol="1" spcCol="1270" anchor="ctr" anchorCtr="0">
          <a:noAutofit/>
        </a:bodyPr>
        <a:lstStyle/>
        <a:p>
          <a:pPr marL="0" lvl="0" indent="0" algn="ctr" defTabSz="711200">
            <a:lnSpc>
              <a:spcPct val="90000"/>
            </a:lnSpc>
            <a:spcBef>
              <a:spcPct val="0"/>
            </a:spcBef>
            <a:spcAft>
              <a:spcPct val="35000"/>
            </a:spcAft>
            <a:buClr>
              <a:srgbClr val="70AD47"/>
            </a:buClr>
            <a:buSzPts val="1400"/>
            <a:buFont typeface="Arial" panose="020B0604020202020204" pitchFamily="34" charset="0"/>
            <a:buNone/>
          </a:pPr>
          <a:r>
            <a:rPr lang="en-US" sz="1600" kern="1200" dirty="0">
              <a:solidFill>
                <a:prstClr val="white"/>
              </a:solidFill>
              <a:effectLst/>
              <a:latin typeface="Arial" panose="020B0604020202020204" pitchFamily="34" charset="0"/>
              <a:ea typeface="+mn-ea"/>
              <a:cs typeface="Arial" panose="020B0604020202020204" pitchFamily="34" charset="0"/>
            </a:rPr>
            <a:t>Modeling and simulation of mechatronic systems</a:t>
          </a:r>
          <a:endParaRPr lang="ro-RO" sz="1600" kern="1200" dirty="0">
            <a:solidFill>
              <a:prstClr val="white"/>
            </a:solidFill>
            <a:effectLst/>
            <a:latin typeface="Arial" panose="020B0604020202020204" pitchFamily="34" charset="0"/>
            <a:ea typeface="+mn-ea"/>
            <a:cs typeface="Arial" panose="020B0604020202020204" pitchFamily="34" charset="0"/>
          </a:endParaRPr>
        </a:p>
      </dsp:txBody>
      <dsp:txXfrm>
        <a:off x="359779" y="87089"/>
        <a:ext cx="4621893" cy="479482"/>
      </dsp:txXfrm>
    </dsp:sp>
    <dsp:sp modelId="{2F609917-4A15-42FA-9D02-08DAF9323DF3}">
      <dsp:nvSpPr>
        <dsp:cNvPr id="0" name=""/>
        <dsp:cNvSpPr/>
      </dsp:nvSpPr>
      <dsp:spPr>
        <a:xfrm>
          <a:off x="0" y="1143310"/>
          <a:ext cx="6676816" cy="453600"/>
        </a:xfrm>
        <a:prstGeom prst="rect">
          <a:avLst/>
        </a:prstGeom>
        <a:solidFill>
          <a:schemeClr val="lt1">
            <a:alpha val="90000"/>
            <a:hueOff val="0"/>
            <a:satOff val="0"/>
            <a:lumOff val="0"/>
            <a:alphaOff val="0"/>
          </a:schemeClr>
        </a:solidFill>
        <a:ln w="12700" cap="flat" cmpd="sng" algn="ctr">
          <a:solidFill>
            <a:srgbClr val="806059"/>
          </a:solidFill>
          <a:prstDash val="solid"/>
          <a:miter lim="800000"/>
        </a:ln>
        <a:effectLst/>
      </dsp:spPr>
      <dsp:style>
        <a:lnRef idx="2">
          <a:scrgbClr r="0" g="0" b="0"/>
        </a:lnRef>
        <a:fillRef idx="1">
          <a:scrgbClr r="0" g="0" b="0"/>
        </a:fillRef>
        <a:effectRef idx="0">
          <a:scrgbClr r="0" g="0" b="0"/>
        </a:effectRef>
        <a:fontRef idx="minor"/>
      </dsp:style>
    </dsp:sp>
    <dsp:sp modelId="{80E0932E-A300-44A4-A27C-776C4FCEAFB2}">
      <dsp:nvSpPr>
        <dsp:cNvPr id="0" name=""/>
        <dsp:cNvSpPr/>
      </dsp:nvSpPr>
      <dsp:spPr>
        <a:xfrm>
          <a:off x="333840" y="877630"/>
          <a:ext cx="4673771" cy="531360"/>
        </a:xfrm>
        <a:prstGeom prst="roundRect">
          <a:avLst/>
        </a:prstGeom>
        <a:solidFill>
          <a:srgbClr val="8060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57" tIns="0" rIns="176657" bIns="0" numCol="1" spcCol="1270" anchor="ctr" anchorCtr="0">
          <a:noAutofit/>
        </a:bodyPr>
        <a:lstStyle/>
        <a:p>
          <a:pPr marL="0" lvl="0" indent="0" algn="ctr" defTabSz="711200">
            <a:lnSpc>
              <a:spcPct val="90000"/>
            </a:lnSpc>
            <a:spcBef>
              <a:spcPct val="0"/>
            </a:spcBef>
            <a:spcAft>
              <a:spcPct val="35000"/>
            </a:spcAft>
            <a:buClr>
              <a:schemeClr val="accent6"/>
            </a:buClr>
            <a:buSzPts val="1400"/>
            <a:buFont typeface="Arial" panose="020B0604020202020204" pitchFamily="34" charset="0"/>
            <a:buNone/>
          </a:pPr>
          <a:r>
            <a:rPr lang="en-US" sz="1600" kern="1200" dirty="0">
              <a:effectLst/>
              <a:latin typeface="Arial" panose="020B0604020202020204" pitchFamily="34" charset="0"/>
              <a:cs typeface="Arial" panose="020B0604020202020204" pitchFamily="34" charset="0"/>
            </a:rPr>
            <a:t>Sensors and actuators used in mechatronics</a:t>
          </a:r>
          <a:endParaRPr lang="ro-RO" sz="1600" b="1" kern="1200" dirty="0">
            <a:latin typeface="Times New Roman" panose="02020603050405020304" pitchFamily="18" charset="0"/>
            <a:ea typeface="+mn-ea"/>
            <a:cs typeface="Times New Roman" panose="02020603050405020304" pitchFamily="18" charset="0"/>
          </a:endParaRPr>
        </a:p>
      </dsp:txBody>
      <dsp:txXfrm>
        <a:off x="359779" y="903569"/>
        <a:ext cx="4621893" cy="479482"/>
      </dsp:txXfrm>
    </dsp:sp>
    <dsp:sp modelId="{AABC6C81-208F-4A00-89E5-6C3ECBE9182A}">
      <dsp:nvSpPr>
        <dsp:cNvPr id="0" name=""/>
        <dsp:cNvSpPr/>
      </dsp:nvSpPr>
      <dsp:spPr>
        <a:xfrm>
          <a:off x="0" y="1959790"/>
          <a:ext cx="6676816" cy="453600"/>
        </a:xfrm>
        <a:prstGeom prst="rect">
          <a:avLst/>
        </a:prstGeom>
        <a:solidFill>
          <a:schemeClr val="lt1">
            <a:alpha val="90000"/>
            <a:hueOff val="0"/>
            <a:satOff val="0"/>
            <a:lumOff val="0"/>
            <a:alphaOff val="0"/>
          </a:schemeClr>
        </a:solidFill>
        <a:ln w="12700" cap="flat" cmpd="sng" algn="ctr">
          <a:solidFill>
            <a:srgbClr val="626B80"/>
          </a:solidFill>
          <a:prstDash val="solid"/>
          <a:miter lim="800000"/>
        </a:ln>
        <a:effectLst/>
      </dsp:spPr>
      <dsp:style>
        <a:lnRef idx="2">
          <a:scrgbClr r="0" g="0" b="0"/>
        </a:lnRef>
        <a:fillRef idx="1">
          <a:scrgbClr r="0" g="0" b="0"/>
        </a:fillRef>
        <a:effectRef idx="0">
          <a:scrgbClr r="0" g="0" b="0"/>
        </a:effectRef>
        <a:fontRef idx="minor"/>
      </dsp:style>
    </dsp:sp>
    <dsp:sp modelId="{E74ECEF7-1406-420B-A35D-3C0981A6B926}">
      <dsp:nvSpPr>
        <dsp:cNvPr id="0" name=""/>
        <dsp:cNvSpPr/>
      </dsp:nvSpPr>
      <dsp:spPr>
        <a:xfrm>
          <a:off x="321785" y="1694110"/>
          <a:ext cx="4673771" cy="531360"/>
        </a:xfrm>
        <a:prstGeom prst="roundRect">
          <a:avLst/>
        </a:prstGeom>
        <a:solidFill>
          <a:srgbClr val="626B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57" tIns="0" rIns="176657" bIns="0" numCol="1" spcCol="1270" anchor="ctr" anchorCtr="0">
          <a:noAutofit/>
        </a:bodyPr>
        <a:lstStyle/>
        <a:p>
          <a:pPr marL="0" lvl="0" indent="0" algn="l" defTabSz="889000">
            <a:lnSpc>
              <a:spcPct val="90000"/>
            </a:lnSpc>
            <a:spcBef>
              <a:spcPct val="0"/>
            </a:spcBef>
            <a:spcAft>
              <a:spcPct val="35000"/>
            </a:spcAft>
            <a:buClr>
              <a:srgbClr val="97ABBC"/>
            </a:buClr>
            <a:buSzPts val="1400"/>
            <a:buFont typeface="Arial" panose="020B0604020202020204" pitchFamily="34" charset="0"/>
            <a:buNone/>
          </a:pPr>
          <a:r>
            <a:rPr lang="en-US" sz="1600" kern="1200" dirty="0">
              <a:effectLst/>
              <a:latin typeface="Arial" panose="020B0604020202020204" pitchFamily="34" charset="0"/>
              <a:cs typeface="Arial" panose="020B0604020202020204" pitchFamily="34" charset="0"/>
            </a:rPr>
            <a:t>Software and data acquisition from sensors</a:t>
          </a:r>
          <a:endParaRPr lang="ro-RO" sz="1600" b="1" kern="1200" dirty="0">
            <a:latin typeface="Times New Roman" panose="02020603050405020304" pitchFamily="18" charset="0"/>
            <a:ea typeface="+mn-ea"/>
            <a:cs typeface="Times New Roman" panose="02020603050405020304" pitchFamily="18" charset="0"/>
          </a:endParaRPr>
        </a:p>
      </dsp:txBody>
      <dsp:txXfrm>
        <a:off x="347724" y="1720049"/>
        <a:ext cx="4621893" cy="479482"/>
      </dsp:txXfrm>
    </dsp:sp>
    <dsp:sp modelId="{DBCF31F1-04C4-4DDF-8399-A6DA6F9E5FA0}">
      <dsp:nvSpPr>
        <dsp:cNvPr id="0" name=""/>
        <dsp:cNvSpPr/>
      </dsp:nvSpPr>
      <dsp:spPr>
        <a:xfrm>
          <a:off x="0" y="2776270"/>
          <a:ext cx="6676816" cy="453600"/>
        </a:xfrm>
        <a:prstGeom prst="rect">
          <a:avLst/>
        </a:prstGeom>
        <a:solidFill>
          <a:schemeClr val="lt1">
            <a:alpha val="90000"/>
            <a:hueOff val="0"/>
            <a:satOff val="0"/>
            <a:lumOff val="0"/>
            <a:alphaOff val="0"/>
          </a:schemeClr>
        </a:solidFill>
        <a:ln w="12700" cap="flat" cmpd="sng" algn="ctr">
          <a:solidFill>
            <a:srgbClr val="D1BA5A"/>
          </a:solidFill>
          <a:prstDash val="solid"/>
          <a:miter lim="800000"/>
        </a:ln>
        <a:effectLst/>
      </dsp:spPr>
      <dsp:style>
        <a:lnRef idx="2">
          <a:scrgbClr r="0" g="0" b="0"/>
        </a:lnRef>
        <a:fillRef idx="1">
          <a:scrgbClr r="0" g="0" b="0"/>
        </a:fillRef>
        <a:effectRef idx="0">
          <a:scrgbClr r="0" g="0" b="0"/>
        </a:effectRef>
        <a:fontRef idx="minor"/>
      </dsp:style>
    </dsp:sp>
    <dsp:sp modelId="{86910C16-ACCC-4C7A-A26E-97727CDFCACD}">
      <dsp:nvSpPr>
        <dsp:cNvPr id="0" name=""/>
        <dsp:cNvSpPr/>
      </dsp:nvSpPr>
      <dsp:spPr>
        <a:xfrm>
          <a:off x="333840" y="2510590"/>
          <a:ext cx="4673771" cy="531360"/>
        </a:xfrm>
        <a:prstGeom prst="roundRect">
          <a:avLst/>
        </a:prstGeom>
        <a:solidFill>
          <a:srgbClr val="D1BA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57" tIns="0" rIns="176657" bIns="0" numCol="1" spcCol="1270" anchor="ctr" anchorCtr="0">
          <a:noAutofit/>
        </a:bodyPr>
        <a:lstStyle/>
        <a:p>
          <a:pPr marL="0" lvl="0" indent="0" algn="ctr" defTabSz="889000">
            <a:lnSpc>
              <a:spcPct val="90000"/>
            </a:lnSpc>
            <a:spcBef>
              <a:spcPct val="0"/>
            </a:spcBef>
            <a:spcAft>
              <a:spcPct val="35000"/>
            </a:spcAft>
            <a:buClr>
              <a:srgbClr val="97ABBC"/>
            </a:buClr>
            <a:buSzPts val="1400"/>
            <a:buFont typeface="Arial" panose="020B0604020202020204" pitchFamily="34" charset="0"/>
            <a:buNone/>
          </a:pPr>
          <a:r>
            <a:rPr lang="en-US" sz="1600" kern="1200" dirty="0">
              <a:effectLst/>
              <a:latin typeface="Arial" panose="020B0604020202020204" pitchFamily="34" charset="0"/>
              <a:cs typeface="Arial" panose="020B0604020202020204" pitchFamily="34" charset="0"/>
            </a:rPr>
            <a:t>Mechatronic hardware examples involving Arduino and Raspberry Pi hardware</a:t>
          </a:r>
          <a:endParaRPr lang="ro-RO" sz="1600" b="1" kern="1200" dirty="0">
            <a:latin typeface="Times New Roman" panose="02020603050405020304" pitchFamily="18" charset="0"/>
            <a:ea typeface="+mn-ea"/>
            <a:cs typeface="Times New Roman" panose="02020603050405020304" pitchFamily="18" charset="0"/>
          </a:endParaRPr>
        </a:p>
      </dsp:txBody>
      <dsp:txXfrm>
        <a:off x="359779" y="2536529"/>
        <a:ext cx="4621893"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6BE4A-9C80-4042-826C-4B913DE5365F}" type="datetimeFigureOut">
              <a:rPr lang="ro-RO" smtClean="0"/>
              <a:t>23.10.2021</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41E32-7334-494D-A827-EB8D0A26A16D}" type="slidenum">
              <a:rPr lang="ro-RO" smtClean="0"/>
              <a:t>‹#›</a:t>
            </a:fld>
            <a:endParaRPr lang="ro-RO"/>
          </a:p>
        </p:txBody>
      </p:sp>
    </p:spTree>
    <p:extLst>
      <p:ext uri="{BB962C8B-B14F-4D97-AF65-F5344CB8AC3E}">
        <p14:creationId xmlns:p14="http://schemas.microsoft.com/office/powerpoint/2010/main" val="417038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1</a:t>
            </a:fld>
            <a:endParaRPr lang="ro-RO"/>
          </a:p>
        </p:txBody>
      </p:sp>
    </p:spTree>
    <p:extLst>
      <p:ext uri="{BB962C8B-B14F-4D97-AF65-F5344CB8AC3E}">
        <p14:creationId xmlns:p14="http://schemas.microsoft.com/office/powerpoint/2010/main" val="2045324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10</a:t>
            </a:fld>
            <a:endParaRPr lang="ro-RO"/>
          </a:p>
        </p:txBody>
      </p:sp>
    </p:spTree>
    <p:extLst>
      <p:ext uri="{BB962C8B-B14F-4D97-AF65-F5344CB8AC3E}">
        <p14:creationId xmlns:p14="http://schemas.microsoft.com/office/powerpoint/2010/main" val="358438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11</a:t>
            </a:fld>
            <a:endParaRPr lang="ro-RO"/>
          </a:p>
        </p:txBody>
      </p:sp>
    </p:spTree>
    <p:extLst>
      <p:ext uri="{BB962C8B-B14F-4D97-AF65-F5344CB8AC3E}">
        <p14:creationId xmlns:p14="http://schemas.microsoft.com/office/powerpoint/2010/main" val="940884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12</a:t>
            </a:fld>
            <a:endParaRPr lang="ro-RO"/>
          </a:p>
        </p:txBody>
      </p:sp>
    </p:spTree>
    <p:extLst>
      <p:ext uri="{BB962C8B-B14F-4D97-AF65-F5344CB8AC3E}">
        <p14:creationId xmlns:p14="http://schemas.microsoft.com/office/powerpoint/2010/main" val="2503528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13</a:t>
            </a:fld>
            <a:endParaRPr lang="ro-RO"/>
          </a:p>
        </p:txBody>
      </p:sp>
    </p:spTree>
    <p:extLst>
      <p:ext uri="{BB962C8B-B14F-4D97-AF65-F5344CB8AC3E}">
        <p14:creationId xmlns:p14="http://schemas.microsoft.com/office/powerpoint/2010/main" val="3401387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14</a:t>
            </a:fld>
            <a:endParaRPr lang="ro-RO"/>
          </a:p>
        </p:txBody>
      </p:sp>
    </p:spTree>
    <p:extLst>
      <p:ext uri="{BB962C8B-B14F-4D97-AF65-F5344CB8AC3E}">
        <p14:creationId xmlns:p14="http://schemas.microsoft.com/office/powerpoint/2010/main" val="3075826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15</a:t>
            </a:fld>
            <a:endParaRPr lang="ro-RO"/>
          </a:p>
        </p:txBody>
      </p:sp>
    </p:spTree>
    <p:extLst>
      <p:ext uri="{BB962C8B-B14F-4D97-AF65-F5344CB8AC3E}">
        <p14:creationId xmlns:p14="http://schemas.microsoft.com/office/powerpoint/2010/main" val="563682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16</a:t>
            </a:fld>
            <a:endParaRPr lang="ro-RO"/>
          </a:p>
        </p:txBody>
      </p:sp>
    </p:spTree>
    <p:extLst>
      <p:ext uri="{BB962C8B-B14F-4D97-AF65-F5344CB8AC3E}">
        <p14:creationId xmlns:p14="http://schemas.microsoft.com/office/powerpoint/2010/main" val="2448965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17</a:t>
            </a:fld>
            <a:endParaRPr lang="ro-RO"/>
          </a:p>
        </p:txBody>
      </p:sp>
    </p:spTree>
    <p:extLst>
      <p:ext uri="{BB962C8B-B14F-4D97-AF65-F5344CB8AC3E}">
        <p14:creationId xmlns:p14="http://schemas.microsoft.com/office/powerpoint/2010/main" val="327932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2</a:t>
            </a:fld>
            <a:endParaRPr lang="ro-RO"/>
          </a:p>
        </p:txBody>
      </p:sp>
    </p:spTree>
    <p:extLst>
      <p:ext uri="{BB962C8B-B14F-4D97-AF65-F5344CB8AC3E}">
        <p14:creationId xmlns:p14="http://schemas.microsoft.com/office/powerpoint/2010/main" val="290892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3</a:t>
            </a:fld>
            <a:endParaRPr lang="ro-RO"/>
          </a:p>
        </p:txBody>
      </p:sp>
    </p:spTree>
    <p:extLst>
      <p:ext uri="{BB962C8B-B14F-4D97-AF65-F5344CB8AC3E}">
        <p14:creationId xmlns:p14="http://schemas.microsoft.com/office/powerpoint/2010/main" val="163569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4</a:t>
            </a:fld>
            <a:endParaRPr lang="ro-RO"/>
          </a:p>
        </p:txBody>
      </p:sp>
    </p:spTree>
    <p:extLst>
      <p:ext uri="{BB962C8B-B14F-4D97-AF65-F5344CB8AC3E}">
        <p14:creationId xmlns:p14="http://schemas.microsoft.com/office/powerpoint/2010/main" val="828403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5</a:t>
            </a:fld>
            <a:endParaRPr lang="ro-RO"/>
          </a:p>
        </p:txBody>
      </p:sp>
    </p:spTree>
    <p:extLst>
      <p:ext uri="{BB962C8B-B14F-4D97-AF65-F5344CB8AC3E}">
        <p14:creationId xmlns:p14="http://schemas.microsoft.com/office/powerpoint/2010/main" val="424324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6</a:t>
            </a:fld>
            <a:endParaRPr lang="ro-RO"/>
          </a:p>
        </p:txBody>
      </p:sp>
    </p:spTree>
    <p:extLst>
      <p:ext uri="{BB962C8B-B14F-4D97-AF65-F5344CB8AC3E}">
        <p14:creationId xmlns:p14="http://schemas.microsoft.com/office/powerpoint/2010/main" val="192595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7</a:t>
            </a:fld>
            <a:endParaRPr lang="ro-RO"/>
          </a:p>
        </p:txBody>
      </p:sp>
    </p:spTree>
    <p:extLst>
      <p:ext uri="{BB962C8B-B14F-4D97-AF65-F5344CB8AC3E}">
        <p14:creationId xmlns:p14="http://schemas.microsoft.com/office/powerpoint/2010/main" val="141808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8</a:t>
            </a:fld>
            <a:endParaRPr lang="ro-RO"/>
          </a:p>
        </p:txBody>
      </p:sp>
    </p:spTree>
    <p:extLst>
      <p:ext uri="{BB962C8B-B14F-4D97-AF65-F5344CB8AC3E}">
        <p14:creationId xmlns:p14="http://schemas.microsoft.com/office/powerpoint/2010/main" val="302829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5BC41E32-7334-494D-A827-EB8D0A26A16D}" type="slidenum">
              <a:rPr lang="ro-RO" smtClean="0"/>
              <a:t>9</a:t>
            </a:fld>
            <a:endParaRPr lang="ro-RO"/>
          </a:p>
        </p:txBody>
      </p:sp>
    </p:spTree>
    <p:extLst>
      <p:ext uri="{BB962C8B-B14F-4D97-AF65-F5344CB8AC3E}">
        <p14:creationId xmlns:p14="http://schemas.microsoft.com/office/powerpoint/2010/main" val="1449774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83CF-33AC-4F8F-8D39-EAC32095F6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BB19D90C-20FB-4EA4-81BB-3A5529F61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02579FD8-0B9C-417B-8271-83CCB0DD136C}"/>
              </a:ext>
            </a:extLst>
          </p:cNvPr>
          <p:cNvSpPr>
            <a:spLocks noGrp="1"/>
          </p:cNvSpPr>
          <p:nvPr>
            <p:ph type="dt" sz="half" idx="10"/>
          </p:nvPr>
        </p:nvSpPr>
        <p:spPr/>
        <p:txBody>
          <a:bodyPr/>
          <a:lstStyle/>
          <a:p>
            <a:fld id="{B745E1BB-DEA0-4CE8-A1E3-09ACF570698B}" type="datetimeFigureOut">
              <a:rPr lang="ro-RO" smtClean="0"/>
              <a:t>23.10.2021</a:t>
            </a:fld>
            <a:endParaRPr lang="ro-RO"/>
          </a:p>
        </p:txBody>
      </p:sp>
      <p:sp>
        <p:nvSpPr>
          <p:cNvPr id="5" name="Footer Placeholder 4">
            <a:extLst>
              <a:ext uri="{FF2B5EF4-FFF2-40B4-BE49-F238E27FC236}">
                <a16:creationId xmlns:a16="http://schemas.microsoft.com/office/drawing/2014/main" id="{138ED512-6D69-41AB-95C9-C8F15D23F8B5}"/>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2F3293D8-F412-4393-A0B2-2B4EB220D27C}"/>
              </a:ext>
            </a:extLst>
          </p:cNvPr>
          <p:cNvSpPr>
            <a:spLocks noGrp="1"/>
          </p:cNvSpPr>
          <p:nvPr>
            <p:ph type="sldNum" sz="quarter" idx="12"/>
          </p:nvPr>
        </p:nvSpPr>
        <p:spPr/>
        <p:txBody>
          <a:bodyPr/>
          <a:lstStyle/>
          <a:p>
            <a:fld id="{6456CF95-CDB3-4D18-A57D-22C885421682}" type="slidenum">
              <a:rPr lang="ro-RO" smtClean="0"/>
              <a:t>‹#›</a:t>
            </a:fld>
            <a:endParaRPr lang="ro-RO"/>
          </a:p>
        </p:txBody>
      </p:sp>
    </p:spTree>
    <p:extLst>
      <p:ext uri="{BB962C8B-B14F-4D97-AF65-F5344CB8AC3E}">
        <p14:creationId xmlns:p14="http://schemas.microsoft.com/office/powerpoint/2010/main" val="453957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4E88-CA8E-4114-B297-7FD1FD950A4F}"/>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22634FD8-5D2D-4D56-9AA3-C82C3DACA4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0ACA254B-99EA-4F0E-B469-37D3B20C00C2}"/>
              </a:ext>
            </a:extLst>
          </p:cNvPr>
          <p:cNvSpPr>
            <a:spLocks noGrp="1"/>
          </p:cNvSpPr>
          <p:nvPr>
            <p:ph type="dt" sz="half" idx="10"/>
          </p:nvPr>
        </p:nvSpPr>
        <p:spPr/>
        <p:txBody>
          <a:bodyPr/>
          <a:lstStyle/>
          <a:p>
            <a:fld id="{B745E1BB-DEA0-4CE8-A1E3-09ACF570698B}" type="datetimeFigureOut">
              <a:rPr lang="ro-RO" smtClean="0"/>
              <a:t>23.10.2021</a:t>
            </a:fld>
            <a:endParaRPr lang="ro-RO"/>
          </a:p>
        </p:txBody>
      </p:sp>
      <p:sp>
        <p:nvSpPr>
          <p:cNvPr id="5" name="Footer Placeholder 4">
            <a:extLst>
              <a:ext uri="{FF2B5EF4-FFF2-40B4-BE49-F238E27FC236}">
                <a16:creationId xmlns:a16="http://schemas.microsoft.com/office/drawing/2014/main" id="{676B9F29-ED60-46E9-8C8D-FA130156D8BA}"/>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EFDEDE69-DD00-43D1-8804-8C453FCBDEC5}"/>
              </a:ext>
            </a:extLst>
          </p:cNvPr>
          <p:cNvSpPr>
            <a:spLocks noGrp="1"/>
          </p:cNvSpPr>
          <p:nvPr>
            <p:ph type="sldNum" sz="quarter" idx="12"/>
          </p:nvPr>
        </p:nvSpPr>
        <p:spPr/>
        <p:txBody>
          <a:bodyPr/>
          <a:lstStyle/>
          <a:p>
            <a:fld id="{6456CF95-CDB3-4D18-A57D-22C885421682}" type="slidenum">
              <a:rPr lang="ro-RO" smtClean="0"/>
              <a:t>‹#›</a:t>
            </a:fld>
            <a:endParaRPr lang="ro-RO"/>
          </a:p>
        </p:txBody>
      </p:sp>
    </p:spTree>
    <p:extLst>
      <p:ext uri="{BB962C8B-B14F-4D97-AF65-F5344CB8AC3E}">
        <p14:creationId xmlns:p14="http://schemas.microsoft.com/office/powerpoint/2010/main" val="324649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FCFCE-4510-4398-B3AC-E9C398BD0F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F2569AA9-F095-435B-8111-23A2AD321D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FB0F215A-5D26-40C9-B370-8DA0D41BCD13}"/>
              </a:ext>
            </a:extLst>
          </p:cNvPr>
          <p:cNvSpPr>
            <a:spLocks noGrp="1"/>
          </p:cNvSpPr>
          <p:nvPr>
            <p:ph type="dt" sz="half" idx="10"/>
          </p:nvPr>
        </p:nvSpPr>
        <p:spPr/>
        <p:txBody>
          <a:bodyPr/>
          <a:lstStyle/>
          <a:p>
            <a:fld id="{B745E1BB-DEA0-4CE8-A1E3-09ACF570698B}" type="datetimeFigureOut">
              <a:rPr lang="ro-RO" smtClean="0"/>
              <a:t>23.10.2021</a:t>
            </a:fld>
            <a:endParaRPr lang="ro-RO"/>
          </a:p>
        </p:txBody>
      </p:sp>
      <p:sp>
        <p:nvSpPr>
          <p:cNvPr id="5" name="Footer Placeholder 4">
            <a:extLst>
              <a:ext uri="{FF2B5EF4-FFF2-40B4-BE49-F238E27FC236}">
                <a16:creationId xmlns:a16="http://schemas.microsoft.com/office/drawing/2014/main" id="{AFE02E79-A188-4B21-9CC6-073FC33CB15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A555717B-FBD0-49B2-9683-EBEF0E7AA446}"/>
              </a:ext>
            </a:extLst>
          </p:cNvPr>
          <p:cNvSpPr>
            <a:spLocks noGrp="1"/>
          </p:cNvSpPr>
          <p:nvPr>
            <p:ph type="sldNum" sz="quarter" idx="12"/>
          </p:nvPr>
        </p:nvSpPr>
        <p:spPr/>
        <p:txBody>
          <a:bodyPr/>
          <a:lstStyle/>
          <a:p>
            <a:fld id="{6456CF95-CDB3-4D18-A57D-22C885421682}" type="slidenum">
              <a:rPr lang="ro-RO" smtClean="0"/>
              <a:t>‹#›</a:t>
            </a:fld>
            <a:endParaRPr lang="ro-RO"/>
          </a:p>
        </p:txBody>
      </p:sp>
    </p:spTree>
    <p:extLst>
      <p:ext uri="{BB962C8B-B14F-4D97-AF65-F5344CB8AC3E}">
        <p14:creationId xmlns:p14="http://schemas.microsoft.com/office/powerpoint/2010/main" val="180252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D1B2-020F-4622-A79A-F33053174205}"/>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81576C7B-012D-432E-8741-BC79058A94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075792B2-A7A7-497E-924C-1BB5EDAD4F71}"/>
              </a:ext>
            </a:extLst>
          </p:cNvPr>
          <p:cNvSpPr>
            <a:spLocks noGrp="1"/>
          </p:cNvSpPr>
          <p:nvPr>
            <p:ph type="dt" sz="half" idx="10"/>
          </p:nvPr>
        </p:nvSpPr>
        <p:spPr/>
        <p:txBody>
          <a:bodyPr/>
          <a:lstStyle/>
          <a:p>
            <a:fld id="{B745E1BB-DEA0-4CE8-A1E3-09ACF570698B}" type="datetimeFigureOut">
              <a:rPr lang="ro-RO" smtClean="0"/>
              <a:t>23.10.2021</a:t>
            </a:fld>
            <a:endParaRPr lang="ro-RO"/>
          </a:p>
        </p:txBody>
      </p:sp>
      <p:sp>
        <p:nvSpPr>
          <p:cNvPr id="5" name="Footer Placeholder 4">
            <a:extLst>
              <a:ext uri="{FF2B5EF4-FFF2-40B4-BE49-F238E27FC236}">
                <a16:creationId xmlns:a16="http://schemas.microsoft.com/office/drawing/2014/main" id="{D6DEA7F5-A509-4E7D-B2B1-C191EF1ACF2B}"/>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8D64E360-0154-410C-BE4E-C23752977776}"/>
              </a:ext>
            </a:extLst>
          </p:cNvPr>
          <p:cNvSpPr>
            <a:spLocks noGrp="1"/>
          </p:cNvSpPr>
          <p:nvPr>
            <p:ph type="sldNum" sz="quarter" idx="12"/>
          </p:nvPr>
        </p:nvSpPr>
        <p:spPr/>
        <p:txBody>
          <a:bodyPr/>
          <a:lstStyle/>
          <a:p>
            <a:fld id="{6456CF95-CDB3-4D18-A57D-22C885421682}" type="slidenum">
              <a:rPr lang="ro-RO" smtClean="0"/>
              <a:t>‹#›</a:t>
            </a:fld>
            <a:endParaRPr lang="ro-RO"/>
          </a:p>
        </p:txBody>
      </p:sp>
    </p:spTree>
    <p:extLst>
      <p:ext uri="{BB962C8B-B14F-4D97-AF65-F5344CB8AC3E}">
        <p14:creationId xmlns:p14="http://schemas.microsoft.com/office/powerpoint/2010/main" val="426276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CBFF-7FB6-4D0D-BE19-22FC78BF29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FFFA315F-DAB9-4E4E-9662-AA47754F73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B595F-8C61-4C92-A07A-12FF3B0F052D}"/>
              </a:ext>
            </a:extLst>
          </p:cNvPr>
          <p:cNvSpPr>
            <a:spLocks noGrp="1"/>
          </p:cNvSpPr>
          <p:nvPr>
            <p:ph type="dt" sz="half" idx="10"/>
          </p:nvPr>
        </p:nvSpPr>
        <p:spPr/>
        <p:txBody>
          <a:bodyPr/>
          <a:lstStyle/>
          <a:p>
            <a:fld id="{B745E1BB-DEA0-4CE8-A1E3-09ACF570698B}" type="datetimeFigureOut">
              <a:rPr lang="ro-RO" smtClean="0"/>
              <a:t>23.10.2021</a:t>
            </a:fld>
            <a:endParaRPr lang="ro-RO"/>
          </a:p>
        </p:txBody>
      </p:sp>
      <p:sp>
        <p:nvSpPr>
          <p:cNvPr id="5" name="Footer Placeholder 4">
            <a:extLst>
              <a:ext uri="{FF2B5EF4-FFF2-40B4-BE49-F238E27FC236}">
                <a16:creationId xmlns:a16="http://schemas.microsoft.com/office/drawing/2014/main" id="{7C3D72AD-6453-4CA8-AB15-98F0A04457C9}"/>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8BAE317E-F4B6-4526-B8AA-7346BB9E0531}"/>
              </a:ext>
            </a:extLst>
          </p:cNvPr>
          <p:cNvSpPr>
            <a:spLocks noGrp="1"/>
          </p:cNvSpPr>
          <p:nvPr>
            <p:ph type="sldNum" sz="quarter" idx="12"/>
          </p:nvPr>
        </p:nvSpPr>
        <p:spPr/>
        <p:txBody>
          <a:bodyPr/>
          <a:lstStyle/>
          <a:p>
            <a:fld id="{6456CF95-CDB3-4D18-A57D-22C885421682}" type="slidenum">
              <a:rPr lang="ro-RO" smtClean="0"/>
              <a:t>‹#›</a:t>
            </a:fld>
            <a:endParaRPr lang="ro-RO"/>
          </a:p>
        </p:txBody>
      </p:sp>
    </p:spTree>
    <p:extLst>
      <p:ext uri="{BB962C8B-B14F-4D97-AF65-F5344CB8AC3E}">
        <p14:creationId xmlns:p14="http://schemas.microsoft.com/office/powerpoint/2010/main" val="382873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EF55-63A8-4359-A2C4-6428C15BF6B4}"/>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D8DA1671-247E-416B-AE8A-B5581A09E1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980D45A5-5B03-42D2-8E4E-A4489A5AD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DEE54D38-C871-4D6C-9BA6-A004F0BAA0A1}"/>
              </a:ext>
            </a:extLst>
          </p:cNvPr>
          <p:cNvSpPr>
            <a:spLocks noGrp="1"/>
          </p:cNvSpPr>
          <p:nvPr>
            <p:ph type="dt" sz="half" idx="10"/>
          </p:nvPr>
        </p:nvSpPr>
        <p:spPr/>
        <p:txBody>
          <a:bodyPr/>
          <a:lstStyle/>
          <a:p>
            <a:fld id="{B745E1BB-DEA0-4CE8-A1E3-09ACF570698B}" type="datetimeFigureOut">
              <a:rPr lang="ro-RO" smtClean="0"/>
              <a:t>23.10.2021</a:t>
            </a:fld>
            <a:endParaRPr lang="ro-RO"/>
          </a:p>
        </p:txBody>
      </p:sp>
      <p:sp>
        <p:nvSpPr>
          <p:cNvPr id="6" name="Footer Placeholder 5">
            <a:extLst>
              <a:ext uri="{FF2B5EF4-FFF2-40B4-BE49-F238E27FC236}">
                <a16:creationId xmlns:a16="http://schemas.microsoft.com/office/drawing/2014/main" id="{F5B03570-394F-49DA-A61C-CA537962B0B3}"/>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10887E04-D9FD-4723-917E-862BE1A43C11}"/>
              </a:ext>
            </a:extLst>
          </p:cNvPr>
          <p:cNvSpPr>
            <a:spLocks noGrp="1"/>
          </p:cNvSpPr>
          <p:nvPr>
            <p:ph type="sldNum" sz="quarter" idx="12"/>
          </p:nvPr>
        </p:nvSpPr>
        <p:spPr/>
        <p:txBody>
          <a:bodyPr/>
          <a:lstStyle/>
          <a:p>
            <a:fld id="{6456CF95-CDB3-4D18-A57D-22C885421682}" type="slidenum">
              <a:rPr lang="ro-RO" smtClean="0"/>
              <a:t>‹#›</a:t>
            </a:fld>
            <a:endParaRPr lang="ro-RO"/>
          </a:p>
        </p:txBody>
      </p:sp>
    </p:spTree>
    <p:extLst>
      <p:ext uri="{BB962C8B-B14F-4D97-AF65-F5344CB8AC3E}">
        <p14:creationId xmlns:p14="http://schemas.microsoft.com/office/powerpoint/2010/main" val="85001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BEC7-3DC4-4D4F-816B-071BC2869677}"/>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EC9E411A-397C-42E4-A162-0340F96573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2B82A5-8E18-4FDE-8ED2-FC46FD3458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998B13B1-4EA2-47D7-8ABD-DBA338AC9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B3D3F3-FB84-4554-AEC6-52F6656F2B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08FCA0BD-C9BF-4D09-8B34-6585F7FE0F60}"/>
              </a:ext>
            </a:extLst>
          </p:cNvPr>
          <p:cNvSpPr>
            <a:spLocks noGrp="1"/>
          </p:cNvSpPr>
          <p:nvPr>
            <p:ph type="dt" sz="half" idx="10"/>
          </p:nvPr>
        </p:nvSpPr>
        <p:spPr/>
        <p:txBody>
          <a:bodyPr/>
          <a:lstStyle/>
          <a:p>
            <a:fld id="{B745E1BB-DEA0-4CE8-A1E3-09ACF570698B}" type="datetimeFigureOut">
              <a:rPr lang="ro-RO" smtClean="0"/>
              <a:t>23.10.2021</a:t>
            </a:fld>
            <a:endParaRPr lang="ro-RO"/>
          </a:p>
        </p:txBody>
      </p:sp>
      <p:sp>
        <p:nvSpPr>
          <p:cNvPr id="8" name="Footer Placeholder 7">
            <a:extLst>
              <a:ext uri="{FF2B5EF4-FFF2-40B4-BE49-F238E27FC236}">
                <a16:creationId xmlns:a16="http://schemas.microsoft.com/office/drawing/2014/main" id="{0247A352-0F0C-4392-A915-47A44B861175}"/>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45B2BAA0-93D8-4723-AA73-8B97113EE18D}"/>
              </a:ext>
            </a:extLst>
          </p:cNvPr>
          <p:cNvSpPr>
            <a:spLocks noGrp="1"/>
          </p:cNvSpPr>
          <p:nvPr>
            <p:ph type="sldNum" sz="quarter" idx="12"/>
          </p:nvPr>
        </p:nvSpPr>
        <p:spPr/>
        <p:txBody>
          <a:bodyPr/>
          <a:lstStyle/>
          <a:p>
            <a:fld id="{6456CF95-CDB3-4D18-A57D-22C885421682}" type="slidenum">
              <a:rPr lang="ro-RO" smtClean="0"/>
              <a:t>‹#›</a:t>
            </a:fld>
            <a:endParaRPr lang="ro-RO"/>
          </a:p>
        </p:txBody>
      </p:sp>
    </p:spTree>
    <p:extLst>
      <p:ext uri="{BB962C8B-B14F-4D97-AF65-F5344CB8AC3E}">
        <p14:creationId xmlns:p14="http://schemas.microsoft.com/office/powerpoint/2010/main" val="115493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2081-65EE-46D4-9325-E1150F73F67A}"/>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00E2EC3C-3592-4925-83D1-D64D70109967}"/>
              </a:ext>
            </a:extLst>
          </p:cNvPr>
          <p:cNvSpPr>
            <a:spLocks noGrp="1"/>
          </p:cNvSpPr>
          <p:nvPr>
            <p:ph type="dt" sz="half" idx="10"/>
          </p:nvPr>
        </p:nvSpPr>
        <p:spPr/>
        <p:txBody>
          <a:bodyPr/>
          <a:lstStyle/>
          <a:p>
            <a:fld id="{B745E1BB-DEA0-4CE8-A1E3-09ACF570698B}" type="datetimeFigureOut">
              <a:rPr lang="ro-RO" smtClean="0"/>
              <a:t>23.10.2021</a:t>
            </a:fld>
            <a:endParaRPr lang="ro-RO"/>
          </a:p>
        </p:txBody>
      </p:sp>
      <p:sp>
        <p:nvSpPr>
          <p:cNvPr id="4" name="Footer Placeholder 3">
            <a:extLst>
              <a:ext uri="{FF2B5EF4-FFF2-40B4-BE49-F238E27FC236}">
                <a16:creationId xmlns:a16="http://schemas.microsoft.com/office/drawing/2014/main" id="{2C6673DE-B9A7-4CEC-85CC-46118B152A45}"/>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49199F1E-2BBF-4A33-B17A-3AB6A8B8A0A2}"/>
              </a:ext>
            </a:extLst>
          </p:cNvPr>
          <p:cNvSpPr>
            <a:spLocks noGrp="1"/>
          </p:cNvSpPr>
          <p:nvPr>
            <p:ph type="sldNum" sz="quarter" idx="12"/>
          </p:nvPr>
        </p:nvSpPr>
        <p:spPr/>
        <p:txBody>
          <a:bodyPr/>
          <a:lstStyle/>
          <a:p>
            <a:fld id="{6456CF95-CDB3-4D18-A57D-22C885421682}" type="slidenum">
              <a:rPr lang="ro-RO" smtClean="0"/>
              <a:t>‹#›</a:t>
            </a:fld>
            <a:endParaRPr lang="ro-RO"/>
          </a:p>
        </p:txBody>
      </p:sp>
    </p:spTree>
    <p:extLst>
      <p:ext uri="{BB962C8B-B14F-4D97-AF65-F5344CB8AC3E}">
        <p14:creationId xmlns:p14="http://schemas.microsoft.com/office/powerpoint/2010/main" val="100931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25AE50-6AA9-44DD-8242-9526B46E280C}"/>
              </a:ext>
            </a:extLst>
          </p:cNvPr>
          <p:cNvSpPr>
            <a:spLocks noGrp="1"/>
          </p:cNvSpPr>
          <p:nvPr>
            <p:ph type="dt" sz="half" idx="10"/>
          </p:nvPr>
        </p:nvSpPr>
        <p:spPr/>
        <p:txBody>
          <a:bodyPr/>
          <a:lstStyle/>
          <a:p>
            <a:fld id="{B745E1BB-DEA0-4CE8-A1E3-09ACF570698B}" type="datetimeFigureOut">
              <a:rPr lang="ro-RO" smtClean="0"/>
              <a:t>23.10.2021</a:t>
            </a:fld>
            <a:endParaRPr lang="ro-RO"/>
          </a:p>
        </p:txBody>
      </p:sp>
      <p:sp>
        <p:nvSpPr>
          <p:cNvPr id="3" name="Footer Placeholder 2">
            <a:extLst>
              <a:ext uri="{FF2B5EF4-FFF2-40B4-BE49-F238E27FC236}">
                <a16:creationId xmlns:a16="http://schemas.microsoft.com/office/drawing/2014/main" id="{CAC59E61-DABB-4EE0-8192-46A50C29B514}"/>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08188B84-6F4A-47B6-A989-AD46CFF9C606}"/>
              </a:ext>
            </a:extLst>
          </p:cNvPr>
          <p:cNvSpPr>
            <a:spLocks noGrp="1"/>
          </p:cNvSpPr>
          <p:nvPr>
            <p:ph type="sldNum" sz="quarter" idx="12"/>
          </p:nvPr>
        </p:nvSpPr>
        <p:spPr/>
        <p:txBody>
          <a:bodyPr/>
          <a:lstStyle/>
          <a:p>
            <a:fld id="{6456CF95-CDB3-4D18-A57D-22C885421682}" type="slidenum">
              <a:rPr lang="ro-RO" smtClean="0"/>
              <a:t>‹#›</a:t>
            </a:fld>
            <a:endParaRPr lang="ro-RO"/>
          </a:p>
        </p:txBody>
      </p:sp>
    </p:spTree>
    <p:extLst>
      <p:ext uri="{BB962C8B-B14F-4D97-AF65-F5344CB8AC3E}">
        <p14:creationId xmlns:p14="http://schemas.microsoft.com/office/powerpoint/2010/main" val="3768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DEE3-77DA-4981-880B-68522E89B2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7D1B09AF-3808-4AEC-B4A3-B8BD0C647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BA254646-28B3-4E8D-9CEF-F78B96240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0AF384-D481-4B55-BFB9-0686079AC9BD}"/>
              </a:ext>
            </a:extLst>
          </p:cNvPr>
          <p:cNvSpPr>
            <a:spLocks noGrp="1"/>
          </p:cNvSpPr>
          <p:nvPr>
            <p:ph type="dt" sz="half" idx="10"/>
          </p:nvPr>
        </p:nvSpPr>
        <p:spPr/>
        <p:txBody>
          <a:bodyPr/>
          <a:lstStyle/>
          <a:p>
            <a:fld id="{B745E1BB-DEA0-4CE8-A1E3-09ACF570698B}" type="datetimeFigureOut">
              <a:rPr lang="ro-RO" smtClean="0"/>
              <a:t>23.10.2021</a:t>
            </a:fld>
            <a:endParaRPr lang="ro-RO"/>
          </a:p>
        </p:txBody>
      </p:sp>
      <p:sp>
        <p:nvSpPr>
          <p:cNvPr id="6" name="Footer Placeholder 5">
            <a:extLst>
              <a:ext uri="{FF2B5EF4-FFF2-40B4-BE49-F238E27FC236}">
                <a16:creationId xmlns:a16="http://schemas.microsoft.com/office/drawing/2014/main" id="{2BD97984-6733-48E5-957C-D4682587D7BE}"/>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8CB83425-5590-4827-A93D-EA1F06BF9274}"/>
              </a:ext>
            </a:extLst>
          </p:cNvPr>
          <p:cNvSpPr>
            <a:spLocks noGrp="1"/>
          </p:cNvSpPr>
          <p:nvPr>
            <p:ph type="sldNum" sz="quarter" idx="12"/>
          </p:nvPr>
        </p:nvSpPr>
        <p:spPr/>
        <p:txBody>
          <a:bodyPr/>
          <a:lstStyle/>
          <a:p>
            <a:fld id="{6456CF95-CDB3-4D18-A57D-22C885421682}" type="slidenum">
              <a:rPr lang="ro-RO" smtClean="0"/>
              <a:t>‹#›</a:t>
            </a:fld>
            <a:endParaRPr lang="ro-RO"/>
          </a:p>
        </p:txBody>
      </p:sp>
    </p:spTree>
    <p:extLst>
      <p:ext uri="{BB962C8B-B14F-4D97-AF65-F5344CB8AC3E}">
        <p14:creationId xmlns:p14="http://schemas.microsoft.com/office/powerpoint/2010/main" val="350561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41DC-6F60-492B-A470-1A31157397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7B001836-328A-419C-BD7B-64B5C138C4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2794E397-0337-4BCC-B02B-2B77F12E4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E320D-FA6A-4176-A491-606BBD7D5E6F}"/>
              </a:ext>
            </a:extLst>
          </p:cNvPr>
          <p:cNvSpPr>
            <a:spLocks noGrp="1"/>
          </p:cNvSpPr>
          <p:nvPr>
            <p:ph type="dt" sz="half" idx="10"/>
          </p:nvPr>
        </p:nvSpPr>
        <p:spPr/>
        <p:txBody>
          <a:bodyPr/>
          <a:lstStyle/>
          <a:p>
            <a:fld id="{B745E1BB-DEA0-4CE8-A1E3-09ACF570698B}" type="datetimeFigureOut">
              <a:rPr lang="ro-RO" smtClean="0"/>
              <a:t>23.10.2021</a:t>
            </a:fld>
            <a:endParaRPr lang="ro-RO"/>
          </a:p>
        </p:txBody>
      </p:sp>
      <p:sp>
        <p:nvSpPr>
          <p:cNvPr id="6" name="Footer Placeholder 5">
            <a:extLst>
              <a:ext uri="{FF2B5EF4-FFF2-40B4-BE49-F238E27FC236}">
                <a16:creationId xmlns:a16="http://schemas.microsoft.com/office/drawing/2014/main" id="{5E5A9849-AB0E-4218-8E73-22C3F8DEC838}"/>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DCF23A7D-C658-4A95-B666-AE36203310BF}"/>
              </a:ext>
            </a:extLst>
          </p:cNvPr>
          <p:cNvSpPr>
            <a:spLocks noGrp="1"/>
          </p:cNvSpPr>
          <p:nvPr>
            <p:ph type="sldNum" sz="quarter" idx="12"/>
          </p:nvPr>
        </p:nvSpPr>
        <p:spPr/>
        <p:txBody>
          <a:bodyPr/>
          <a:lstStyle/>
          <a:p>
            <a:fld id="{6456CF95-CDB3-4D18-A57D-22C885421682}" type="slidenum">
              <a:rPr lang="ro-RO" smtClean="0"/>
              <a:t>‹#›</a:t>
            </a:fld>
            <a:endParaRPr lang="ro-RO"/>
          </a:p>
        </p:txBody>
      </p:sp>
    </p:spTree>
    <p:extLst>
      <p:ext uri="{BB962C8B-B14F-4D97-AF65-F5344CB8AC3E}">
        <p14:creationId xmlns:p14="http://schemas.microsoft.com/office/powerpoint/2010/main" val="143229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6179FD-8A4B-4D9F-9F3C-76E4B2FC1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CD1B444F-50FF-4DF5-9A01-B71A83FF04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AF729BA8-773B-46A5-A624-3A23BECC85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5E1BB-DEA0-4CE8-A1E3-09ACF570698B}" type="datetimeFigureOut">
              <a:rPr lang="ro-RO" smtClean="0"/>
              <a:t>23.10.2021</a:t>
            </a:fld>
            <a:endParaRPr lang="ro-RO"/>
          </a:p>
        </p:txBody>
      </p:sp>
      <p:sp>
        <p:nvSpPr>
          <p:cNvPr id="5" name="Footer Placeholder 4">
            <a:extLst>
              <a:ext uri="{FF2B5EF4-FFF2-40B4-BE49-F238E27FC236}">
                <a16:creationId xmlns:a16="http://schemas.microsoft.com/office/drawing/2014/main" id="{965B3B12-5EBE-4B2C-9D89-833E842C6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49F55AC5-15F0-45BB-BF11-88C1AEE3B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6CF95-CDB3-4D18-A57D-22C885421682}" type="slidenum">
              <a:rPr lang="ro-RO" smtClean="0"/>
              <a:t>‹#›</a:t>
            </a:fld>
            <a:endParaRPr lang="ro-RO"/>
          </a:p>
        </p:txBody>
      </p:sp>
    </p:spTree>
    <p:extLst>
      <p:ext uri="{BB962C8B-B14F-4D97-AF65-F5344CB8AC3E}">
        <p14:creationId xmlns:p14="http://schemas.microsoft.com/office/powerpoint/2010/main" val="3350880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png"/><Relationship Id="rId10" Type="http://schemas.openxmlformats.org/officeDocument/2006/relationships/image" Target="../media/image23.jpeg"/><Relationship Id="rId4" Type="http://schemas.openxmlformats.org/officeDocument/2006/relationships/image" Target="../media/image3.pn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diagramData" Target="../diagrams/data1.xml"/><Relationship Id="rId12"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png"/><Relationship Id="rId7" Type="http://schemas.openxmlformats.org/officeDocument/2006/relationships/diagramData" Target="../diagrams/data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11" Type="http://schemas.microsoft.com/office/2007/relationships/diagramDrawing" Target="../diagrams/drawing2.xml"/><Relationship Id="rId5" Type="http://schemas.openxmlformats.org/officeDocument/2006/relationships/image" Target="../media/image2.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1.pn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2.png"/><Relationship Id="rId10" Type="http://schemas.openxmlformats.org/officeDocument/2006/relationships/image" Target="../media/image44.jpeg"/><Relationship Id="rId4" Type="http://schemas.openxmlformats.org/officeDocument/2006/relationships/image" Target="../media/image3.png"/><Relationship Id="rId9"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roject-mind.e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D3099F-AE64-4F21-A316-A2B2ABD8E9D1}"/>
              </a:ext>
            </a:extLst>
          </p:cNvPr>
          <p:cNvPicPr>
            <a:picLocks noChangeAspect="1"/>
          </p:cNvPicPr>
          <p:nvPr/>
        </p:nvPicPr>
        <p:blipFill>
          <a:blip r:embed="rId3"/>
          <a:stretch>
            <a:fillRect/>
          </a:stretch>
        </p:blipFill>
        <p:spPr>
          <a:xfrm>
            <a:off x="0" y="0"/>
            <a:ext cx="2390862" cy="2278540"/>
          </a:xfrm>
          <a:prstGeom prst="rect">
            <a:avLst/>
          </a:prstGeom>
        </p:spPr>
      </p:pic>
      <p:sp>
        <p:nvSpPr>
          <p:cNvPr id="5" name="TextBox 4">
            <a:extLst>
              <a:ext uri="{FF2B5EF4-FFF2-40B4-BE49-F238E27FC236}">
                <a16:creationId xmlns:a16="http://schemas.microsoft.com/office/drawing/2014/main" id="{1CF09DC9-7333-42C5-9863-1A4D3DB14E52}"/>
              </a:ext>
            </a:extLst>
          </p:cNvPr>
          <p:cNvSpPr txBox="1"/>
          <p:nvPr/>
        </p:nvSpPr>
        <p:spPr>
          <a:xfrm>
            <a:off x="2648106" y="168038"/>
            <a:ext cx="5695794"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MIND project - Development of mechatronics skills and innovative learning methods for Industry 4.0 </a:t>
            </a:r>
            <a:endParaRPr lang="ro-RO"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1401EF9-5A7F-4BEF-9389-4653C6EA2B5C}"/>
              </a:ext>
            </a:extLst>
          </p:cNvPr>
          <p:cNvPicPr>
            <a:picLocks noChangeAspect="1"/>
          </p:cNvPicPr>
          <p:nvPr/>
        </p:nvPicPr>
        <p:blipFill>
          <a:blip r:embed="rId4"/>
          <a:stretch>
            <a:fillRect/>
          </a:stretch>
        </p:blipFill>
        <p:spPr>
          <a:xfrm>
            <a:off x="3281976" y="5421471"/>
            <a:ext cx="5628044" cy="1436529"/>
          </a:xfrm>
          <a:prstGeom prst="rect">
            <a:avLst/>
          </a:prstGeom>
        </p:spPr>
      </p:pic>
      <p:pic>
        <p:nvPicPr>
          <p:cNvPr id="8" name="Picture 7" descr="Graphical user interface, text, application&#10;&#10;Description automatically generated with medium confidence">
            <a:extLst>
              <a:ext uri="{FF2B5EF4-FFF2-40B4-BE49-F238E27FC236}">
                <a16:creationId xmlns:a16="http://schemas.microsoft.com/office/drawing/2014/main" id="{F2843835-BA7B-4129-AF14-AD7CD2604759}"/>
              </a:ext>
            </a:extLst>
          </p:cNvPr>
          <p:cNvPicPr>
            <a:picLocks noChangeAspect="1"/>
          </p:cNvPicPr>
          <p:nvPr/>
        </p:nvPicPr>
        <p:blipFill>
          <a:blip r:embed="rId5"/>
          <a:stretch>
            <a:fillRect/>
          </a:stretch>
        </p:blipFill>
        <p:spPr>
          <a:xfrm>
            <a:off x="8343900" y="0"/>
            <a:ext cx="3848100" cy="1057275"/>
          </a:xfrm>
          <a:prstGeom prst="rect">
            <a:avLst/>
          </a:prstGeom>
        </p:spPr>
      </p:pic>
      <p:sp>
        <p:nvSpPr>
          <p:cNvPr id="9" name="Tytuł 1">
            <a:extLst>
              <a:ext uri="{FF2B5EF4-FFF2-40B4-BE49-F238E27FC236}">
                <a16:creationId xmlns:a16="http://schemas.microsoft.com/office/drawing/2014/main" id="{7F01E3E8-B0AB-4436-9CF2-51CD82B7E4B7}"/>
              </a:ext>
            </a:extLst>
          </p:cNvPr>
          <p:cNvSpPr>
            <a:spLocks noGrp="1"/>
          </p:cNvSpPr>
          <p:nvPr>
            <p:ph type="ctrTitle"/>
          </p:nvPr>
        </p:nvSpPr>
        <p:spPr>
          <a:xfrm>
            <a:off x="857953" y="1057275"/>
            <a:ext cx="10476089" cy="2387600"/>
          </a:xfrm>
        </p:spPr>
        <p:txBody>
          <a:bodyPr>
            <a:normAutofit/>
          </a:bodyPr>
          <a:lstStyle/>
          <a:p>
            <a:r>
              <a:rPr lang="ro-RO" sz="5400" b="1" dirty="0">
                <a:latin typeface="Lucida Bright" panose="02040602050505020304" pitchFamily="18" charset="0"/>
              </a:rPr>
              <a:t>MIND</a:t>
            </a:r>
            <a:r>
              <a:rPr lang="en-US" sz="5400" b="1" dirty="0">
                <a:latin typeface="Lucida Bright" panose="02040602050505020304" pitchFamily="18" charset="0"/>
              </a:rPr>
              <a:t> </a:t>
            </a:r>
            <a:r>
              <a:rPr lang="en-US" sz="5400" dirty="0">
                <a:latin typeface="Lucida Bright" panose="02040602050505020304" pitchFamily="18" charset="0"/>
              </a:rPr>
              <a:t>Project </a:t>
            </a:r>
            <a:endParaRPr lang="pl-PL" sz="5400" dirty="0">
              <a:latin typeface="Lucida Bright" panose="02040602050505020304" pitchFamily="18" charset="0"/>
            </a:endParaRPr>
          </a:p>
        </p:txBody>
      </p:sp>
      <p:sp>
        <p:nvSpPr>
          <p:cNvPr id="10" name="Podtytuł 2">
            <a:extLst>
              <a:ext uri="{FF2B5EF4-FFF2-40B4-BE49-F238E27FC236}">
                <a16:creationId xmlns:a16="http://schemas.microsoft.com/office/drawing/2014/main" id="{78787767-A4A3-44C4-B249-F72D9988B5F2}"/>
              </a:ext>
            </a:extLst>
          </p:cNvPr>
          <p:cNvSpPr>
            <a:spLocks noGrp="1"/>
          </p:cNvSpPr>
          <p:nvPr>
            <p:ph type="subTitle" idx="1"/>
          </p:nvPr>
        </p:nvSpPr>
        <p:spPr>
          <a:xfrm>
            <a:off x="1523999" y="3962764"/>
            <a:ext cx="9144000" cy="1655762"/>
          </a:xfrm>
        </p:spPr>
        <p:txBody>
          <a:bodyPr/>
          <a:lstStyle/>
          <a:p>
            <a:r>
              <a:rPr lang="en-US" dirty="0">
                <a:latin typeface="Lucida Sans" panose="020B0602030504020204" pitchFamily="34" charset="0"/>
              </a:rPr>
              <a:t>Research. Eng. Victor COBILEAN</a:t>
            </a:r>
          </a:p>
        </p:txBody>
      </p:sp>
      <p:sp>
        <p:nvSpPr>
          <p:cNvPr id="11" name="TextBox 10">
            <a:extLst>
              <a:ext uri="{FF2B5EF4-FFF2-40B4-BE49-F238E27FC236}">
                <a16:creationId xmlns:a16="http://schemas.microsoft.com/office/drawing/2014/main" id="{5BE357C8-D2E6-4C15-96AB-61AF6844A633}"/>
              </a:ext>
            </a:extLst>
          </p:cNvPr>
          <p:cNvSpPr txBox="1"/>
          <p:nvPr/>
        </p:nvSpPr>
        <p:spPr>
          <a:xfrm>
            <a:off x="174433" y="4566552"/>
            <a:ext cx="11843133" cy="830997"/>
          </a:xfrm>
          <a:prstGeom prst="rect">
            <a:avLst/>
          </a:prstGeom>
          <a:noFill/>
        </p:spPr>
        <p:txBody>
          <a:bodyPr wrap="square" rtlCol="0">
            <a:spAutoFit/>
          </a:bodyPr>
          <a:lstStyle/>
          <a:p>
            <a:pPr algn="ctr"/>
            <a:r>
              <a:rPr lang="en-US" sz="1600" dirty="0">
                <a:solidFill>
                  <a:schemeClr val="bg1">
                    <a:lumMod val="50000"/>
                  </a:schemeClr>
                </a:solidFill>
                <a:latin typeface="Arial" panose="020B0604020202020204" pitchFamily="34" charset="0"/>
                <a:cs typeface="Arial" panose="020B0604020202020204" pitchFamily="34" charset="0"/>
              </a:rPr>
              <a:t>This project has been funded with support from the European Commission. This publication [communication] reflects the views only of the authors, and the Commission cannot be held responsible for any use which may be made of the information contained therein.</a:t>
            </a:r>
            <a:endParaRPr lang="ro-RO" sz="16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70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3"/>
          <a:stretch>
            <a:fillRect/>
          </a:stretch>
        </p:blipFill>
        <p:spPr>
          <a:xfrm>
            <a:off x="369115" y="5245272"/>
            <a:ext cx="1643270" cy="1566070"/>
          </a:xfrm>
          <a:prstGeom prst="rect">
            <a:avLst/>
          </a:prstGeom>
        </p:spPr>
      </p:pic>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4"/>
          <a:stretch>
            <a:fillRect/>
          </a:stretch>
        </p:blipFill>
        <p:spPr>
          <a:xfrm>
            <a:off x="8343900" y="5754067"/>
            <a:ext cx="3848100" cy="1057275"/>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5"/>
          <a:stretch>
            <a:fillRect/>
          </a:stretch>
        </p:blipFill>
        <p:spPr>
          <a:xfrm>
            <a:off x="2715856" y="5421471"/>
            <a:ext cx="5628044" cy="1436529"/>
          </a:xfrm>
          <a:prstGeom prst="rect">
            <a:avLst/>
          </a:prstGeom>
        </p:spPr>
      </p:pic>
      <p:sp>
        <p:nvSpPr>
          <p:cNvPr id="11" name="TextBox 10">
            <a:extLst>
              <a:ext uri="{FF2B5EF4-FFF2-40B4-BE49-F238E27FC236}">
                <a16:creationId xmlns:a16="http://schemas.microsoft.com/office/drawing/2014/main" id="{8C3E90D3-5332-4715-92BE-0944408F4C08}"/>
              </a:ext>
            </a:extLst>
          </p:cNvPr>
          <p:cNvSpPr txBox="1"/>
          <p:nvPr/>
        </p:nvSpPr>
        <p:spPr>
          <a:xfrm>
            <a:off x="908519" y="1130837"/>
            <a:ext cx="4443169" cy="646331"/>
          </a:xfrm>
          <a:prstGeom prst="rect">
            <a:avLst/>
          </a:prstGeom>
          <a:noFill/>
        </p:spPr>
        <p:txBody>
          <a:bodyPr wrap="square" rtlCol="0">
            <a:spAutoFit/>
          </a:bodyPr>
          <a:lstStyle/>
          <a:p>
            <a:pPr algn="ctr"/>
            <a:r>
              <a:rPr lang="en-US" sz="1800" b="0" i="0" u="none" strike="noStrike" baseline="0" dirty="0">
                <a:latin typeface="FreeSans"/>
              </a:rPr>
              <a:t>Sensors and Actuators, Digitalization and Industry 4.0</a:t>
            </a:r>
            <a:endParaRPr lang="ro-RO" dirty="0"/>
          </a:p>
        </p:txBody>
      </p:sp>
      <p:sp>
        <p:nvSpPr>
          <p:cNvPr id="12" name="TextBox 11">
            <a:extLst>
              <a:ext uri="{FF2B5EF4-FFF2-40B4-BE49-F238E27FC236}">
                <a16:creationId xmlns:a16="http://schemas.microsoft.com/office/drawing/2014/main" id="{8964D3BF-C138-4EBD-BA15-0A44515DFA64}"/>
              </a:ext>
            </a:extLst>
          </p:cNvPr>
          <p:cNvSpPr txBox="1"/>
          <p:nvPr/>
        </p:nvSpPr>
        <p:spPr>
          <a:xfrm>
            <a:off x="6806657" y="1139699"/>
            <a:ext cx="4285320" cy="646331"/>
          </a:xfrm>
          <a:prstGeom prst="rect">
            <a:avLst/>
          </a:prstGeom>
          <a:noFill/>
        </p:spPr>
        <p:txBody>
          <a:bodyPr wrap="square" rtlCol="0">
            <a:spAutoFit/>
          </a:bodyPr>
          <a:lstStyle/>
          <a:p>
            <a:pPr algn="ctr"/>
            <a:r>
              <a:rPr lang="en-US" dirty="0"/>
              <a:t>Virtual reality as a new trend in mechatronics engineering education</a:t>
            </a:r>
            <a:endParaRPr lang="ro-RO" dirty="0"/>
          </a:p>
        </p:txBody>
      </p:sp>
      <p:pic>
        <p:nvPicPr>
          <p:cNvPr id="4098" name="Picture 2" descr="Immersive VR Enables Safe and Effective Control of Big Scary Robots - IEEE  Spectrum">
            <a:extLst>
              <a:ext uri="{FF2B5EF4-FFF2-40B4-BE49-F238E27FC236}">
                <a16:creationId xmlns:a16="http://schemas.microsoft.com/office/drawing/2014/main" id="{7288BBBF-DC57-4600-B3D2-3303DD6A82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421" y="2118626"/>
            <a:ext cx="5207652" cy="27634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dustrial Sensors, Electronic Sensors, Industrial Sensor, Catalytic Bead  Sensor, सेंसर in Peenya, Bengaluru , Indus Control And Automation Pvt Ltd |  ID: 1684492397">
            <a:extLst>
              <a:ext uri="{FF2B5EF4-FFF2-40B4-BE49-F238E27FC236}">
                <a16:creationId xmlns:a16="http://schemas.microsoft.com/office/drawing/2014/main" id="{E39B9981-DC9A-45E4-89A9-117B77003D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519" y="1989594"/>
            <a:ext cx="283845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ouble acting Aluminium Pneumatic Cylinders, Dimension/Size: 25mm Bore 250  Mm, for Industrial, Rs 1200 /piece | ID: 3281958797">
            <a:extLst>
              <a:ext uri="{FF2B5EF4-FFF2-40B4-BE49-F238E27FC236}">
                <a16:creationId xmlns:a16="http://schemas.microsoft.com/office/drawing/2014/main" id="{F907B5CB-4F14-4F83-B35D-096E69620D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567" y="1837067"/>
            <a:ext cx="1782219" cy="178221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A280 Medical &amp; Furniture Actuator-Product-Industrial linear actuator  price|Furniture-Heavy agricultural machine linear actuator  manufacturer|GeMinG Drive">
            <a:extLst>
              <a:ext uri="{FF2B5EF4-FFF2-40B4-BE49-F238E27FC236}">
                <a16:creationId xmlns:a16="http://schemas.microsoft.com/office/drawing/2014/main" id="{CCA4FCC6-A1B5-4580-9B9B-7590B86DE5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486" y="3549609"/>
            <a:ext cx="2363379" cy="152476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Servo Systems - AC Servo Motors and Drives - Delta Electronics India">
            <a:extLst>
              <a:ext uri="{FF2B5EF4-FFF2-40B4-BE49-F238E27FC236}">
                <a16:creationId xmlns:a16="http://schemas.microsoft.com/office/drawing/2014/main" id="{A378F198-7F17-477D-B3C0-91D3E55022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1939" y="3342006"/>
            <a:ext cx="2524125" cy="18097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DC20662-91BD-4B1D-9637-1A1599A990D9}"/>
              </a:ext>
            </a:extLst>
          </p:cNvPr>
          <p:cNvSpPr txBox="1"/>
          <p:nvPr/>
        </p:nvSpPr>
        <p:spPr>
          <a:xfrm>
            <a:off x="1190750" y="437771"/>
            <a:ext cx="6094602" cy="461665"/>
          </a:xfrm>
          <a:prstGeom prst="rect">
            <a:avLst/>
          </a:prstGeom>
          <a:noFill/>
        </p:spPr>
        <p:txBody>
          <a:bodyPr wrap="square">
            <a:spAutoFit/>
          </a:bodyPr>
          <a:lstStyle/>
          <a:p>
            <a:pPr algn="l"/>
            <a:r>
              <a:rPr lang="en-US" sz="2400" b="1" i="0" u="none" strike="noStrike" baseline="0" dirty="0"/>
              <a:t>MIND Platform topics: </a:t>
            </a:r>
            <a:endParaRPr lang="ro-RO" sz="2400" b="1" i="0" u="none" strike="noStrike" baseline="0" dirty="0"/>
          </a:p>
        </p:txBody>
      </p:sp>
    </p:spTree>
    <p:extLst>
      <p:ext uri="{BB962C8B-B14F-4D97-AF65-F5344CB8AC3E}">
        <p14:creationId xmlns:p14="http://schemas.microsoft.com/office/powerpoint/2010/main" val="413442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3"/>
          <a:stretch>
            <a:fillRect/>
          </a:stretch>
        </p:blipFill>
        <p:spPr>
          <a:xfrm>
            <a:off x="369115" y="5245272"/>
            <a:ext cx="1643270" cy="1566070"/>
          </a:xfrm>
          <a:prstGeom prst="rect">
            <a:avLst/>
          </a:prstGeom>
        </p:spPr>
      </p:pic>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4"/>
          <a:stretch>
            <a:fillRect/>
          </a:stretch>
        </p:blipFill>
        <p:spPr>
          <a:xfrm>
            <a:off x="8343900" y="5754067"/>
            <a:ext cx="3848100" cy="1057275"/>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5"/>
          <a:stretch>
            <a:fillRect/>
          </a:stretch>
        </p:blipFill>
        <p:spPr>
          <a:xfrm>
            <a:off x="2715856" y="5421471"/>
            <a:ext cx="5628044" cy="1436529"/>
          </a:xfrm>
          <a:prstGeom prst="rect">
            <a:avLst/>
          </a:prstGeom>
        </p:spPr>
      </p:pic>
      <p:sp>
        <p:nvSpPr>
          <p:cNvPr id="12" name="TextBox 11">
            <a:extLst>
              <a:ext uri="{FF2B5EF4-FFF2-40B4-BE49-F238E27FC236}">
                <a16:creationId xmlns:a16="http://schemas.microsoft.com/office/drawing/2014/main" id="{F36DD31E-B285-4430-975F-A820F9DF2934}"/>
              </a:ext>
            </a:extLst>
          </p:cNvPr>
          <p:cNvSpPr txBox="1"/>
          <p:nvPr/>
        </p:nvSpPr>
        <p:spPr>
          <a:xfrm>
            <a:off x="949121" y="1210902"/>
            <a:ext cx="4443169" cy="369332"/>
          </a:xfrm>
          <a:prstGeom prst="rect">
            <a:avLst/>
          </a:prstGeom>
          <a:noFill/>
        </p:spPr>
        <p:txBody>
          <a:bodyPr wrap="square" rtlCol="0">
            <a:spAutoFit/>
          </a:bodyPr>
          <a:lstStyle/>
          <a:p>
            <a:pPr algn="ctr"/>
            <a:r>
              <a:rPr lang="fr-FR" dirty="0"/>
              <a:t>Data Acquisition, Vision </a:t>
            </a:r>
            <a:r>
              <a:rPr lang="fr-FR" dirty="0" err="1"/>
              <a:t>technology</a:t>
            </a:r>
            <a:r>
              <a:rPr lang="fr-FR" dirty="0"/>
              <a:t> (VT)</a:t>
            </a:r>
            <a:endParaRPr lang="ro-RO" dirty="0"/>
          </a:p>
        </p:txBody>
      </p:sp>
      <p:sp>
        <p:nvSpPr>
          <p:cNvPr id="13" name="TextBox 12">
            <a:extLst>
              <a:ext uri="{FF2B5EF4-FFF2-40B4-BE49-F238E27FC236}">
                <a16:creationId xmlns:a16="http://schemas.microsoft.com/office/drawing/2014/main" id="{37CB7C84-28DB-49FE-8EE9-8C7167E9EF7D}"/>
              </a:ext>
            </a:extLst>
          </p:cNvPr>
          <p:cNvSpPr txBox="1"/>
          <p:nvPr/>
        </p:nvSpPr>
        <p:spPr>
          <a:xfrm>
            <a:off x="6806657" y="1139699"/>
            <a:ext cx="4285320" cy="646331"/>
          </a:xfrm>
          <a:prstGeom prst="rect">
            <a:avLst/>
          </a:prstGeom>
          <a:noFill/>
        </p:spPr>
        <p:txBody>
          <a:bodyPr wrap="square" rtlCol="0">
            <a:spAutoFit/>
          </a:bodyPr>
          <a:lstStyle/>
          <a:p>
            <a:pPr algn="ctr"/>
            <a:r>
              <a:rPr lang="ro-RO" sz="1800" b="0" i="0" u="none" strike="noStrike" baseline="0" dirty="0" err="1">
                <a:latin typeface="FreeSans"/>
              </a:rPr>
              <a:t>Mechatronic</a:t>
            </a:r>
            <a:r>
              <a:rPr lang="ro-RO" sz="1800" b="0" i="0" u="none" strike="noStrike" baseline="0" dirty="0">
                <a:latin typeface="FreeSans"/>
              </a:rPr>
              <a:t> hardware </a:t>
            </a:r>
            <a:r>
              <a:rPr lang="ro-RO" sz="1800" b="0" i="0" u="none" strike="noStrike" baseline="0" dirty="0" err="1">
                <a:latin typeface="FreeSans"/>
              </a:rPr>
              <a:t>examples</a:t>
            </a:r>
            <a:r>
              <a:rPr lang="en-US" sz="1800" b="0" i="0" u="none" strike="noStrike" baseline="0" dirty="0">
                <a:latin typeface="FreeSans"/>
              </a:rPr>
              <a:t> using </a:t>
            </a:r>
            <a:r>
              <a:rPr lang="ro-RO" dirty="0"/>
              <a:t>MATLAB/Simulink</a:t>
            </a:r>
          </a:p>
        </p:txBody>
      </p:sp>
      <p:sp>
        <p:nvSpPr>
          <p:cNvPr id="15" name="TextBox 14">
            <a:extLst>
              <a:ext uri="{FF2B5EF4-FFF2-40B4-BE49-F238E27FC236}">
                <a16:creationId xmlns:a16="http://schemas.microsoft.com/office/drawing/2014/main" id="{E9143FDE-40E0-41E6-8233-09B84AEC7322}"/>
              </a:ext>
            </a:extLst>
          </p:cNvPr>
          <p:cNvSpPr txBox="1"/>
          <p:nvPr/>
        </p:nvSpPr>
        <p:spPr>
          <a:xfrm>
            <a:off x="1190750" y="437771"/>
            <a:ext cx="6094602" cy="461665"/>
          </a:xfrm>
          <a:prstGeom prst="rect">
            <a:avLst/>
          </a:prstGeom>
          <a:noFill/>
        </p:spPr>
        <p:txBody>
          <a:bodyPr wrap="square">
            <a:spAutoFit/>
          </a:bodyPr>
          <a:lstStyle/>
          <a:p>
            <a:pPr algn="l"/>
            <a:r>
              <a:rPr lang="en-US" sz="2400" b="1" i="0" u="none" strike="noStrike" baseline="0" dirty="0"/>
              <a:t>MIND Platform topics: </a:t>
            </a:r>
            <a:endParaRPr lang="ro-RO" sz="2400" b="1" i="0" u="none" strike="noStrike" baseline="0" dirty="0"/>
          </a:p>
        </p:txBody>
      </p:sp>
      <p:pic>
        <p:nvPicPr>
          <p:cNvPr id="3078" name="Picture 6" descr="Vision Systems | KEYENCE International Belgium">
            <a:extLst>
              <a:ext uri="{FF2B5EF4-FFF2-40B4-BE49-F238E27FC236}">
                <a16:creationId xmlns:a16="http://schemas.microsoft.com/office/drawing/2014/main" id="{7625E65E-1076-4843-8E0F-CE7C70E01B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465" y="3463161"/>
            <a:ext cx="2201236" cy="17470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1D Vision Systems | Cognex">
            <a:extLst>
              <a:ext uri="{FF2B5EF4-FFF2-40B4-BE49-F238E27FC236}">
                <a16:creationId xmlns:a16="http://schemas.microsoft.com/office/drawing/2014/main" id="{D02F00CF-4344-4C97-A576-5BB1D83D74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7215" y="3429000"/>
            <a:ext cx="19050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ata Acquisition">
            <a:extLst>
              <a:ext uri="{FF2B5EF4-FFF2-40B4-BE49-F238E27FC236}">
                <a16:creationId xmlns:a16="http://schemas.microsoft.com/office/drawing/2014/main" id="{E632A726-B16F-4F5A-AEF6-F47C746B6F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519" y="1983050"/>
            <a:ext cx="45243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ID Control of Robot Gripper in Matlab / Simulink">
            <a:extLst>
              <a:ext uri="{FF2B5EF4-FFF2-40B4-BE49-F238E27FC236}">
                <a16:creationId xmlns:a16="http://schemas.microsoft.com/office/drawing/2014/main" id="{C502BC78-2019-4992-89B8-D2E347A6DB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9198" y="2026293"/>
            <a:ext cx="5400238" cy="283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43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3"/>
          <a:stretch>
            <a:fillRect/>
          </a:stretch>
        </p:blipFill>
        <p:spPr>
          <a:xfrm>
            <a:off x="369115" y="5245272"/>
            <a:ext cx="1643270" cy="1566070"/>
          </a:xfrm>
          <a:prstGeom prst="rect">
            <a:avLst/>
          </a:prstGeom>
        </p:spPr>
      </p:pic>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4"/>
          <a:stretch>
            <a:fillRect/>
          </a:stretch>
        </p:blipFill>
        <p:spPr>
          <a:xfrm>
            <a:off x="8343900" y="5754067"/>
            <a:ext cx="3848100" cy="1057275"/>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5"/>
          <a:stretch>
            <a:fillRect/>
          </a:stretch>
        </p:blipFill>
        <p:spPr>
          <a:xfrm>
            <a:off x="2715856" y="5421471"/>
            <a:ext cx="5628044" cy="1436529"/>
          </a:xfrm>
          <a:prstGeom prst="rect">
            <a:avLst/>
          </a:prstGeom>
        </p:spPr>
      </p:pic>
      <p:sp>
        <p:nvSpPr>
          <p:cNvPr id="8" name="TextBox 7">
            <a:extLst>
              <a:ext uri="{FF2B5EF4-FFF2-40B4-BE49-F238E27FC236}">
                <a16:creationId xmlns:a16="http://schemas.microsoft.com/office/drawing/2014/main" id="{0B407CC3-521D-42B7-A832-D339E69E9F69}"/>
              </a:ext>
            </a:extLst>
          </p:cNvPr>
          <p:cNvSpPr txBox="1"/>
          <p:nvPr/>
        </p:nvSpPr>
        <p:spPr>
          <a:xfrm>
            <a:off x="964338" y="1139699"/>
            <a:ext cx="4443169" cy="369332"/>
          </a:xfrm>
          <a:prstGeom prst="rect">
            <a:avLst/>
          </a:prstGeom>
          <a:noFill/>
        </p:spPr>
        <p:txBody>
          <a:bodyPr wrap="square" rtlCol="0">
            <a:spAutoFit/>
          </a:bodyPr>
          <a:lstStyle/>
          <a:p>
            <a:pPr algn="ctr"/>
            <a:r>
              <a:rPr lang="en-US" dirty="0"/>
              <a:t>PLC based Project on Mechatronics System</a:t>
            </a:r>
            <a:endParaRPr lang="ro-RO" dirty="0"/>
          </a:p>
        </p:txBody>
      </p:sp>
      <p:sp>
        <p:nvSpPr>
          <p:cNvPr id="9" name="TextBox 8">
            <a:extLst>
              <a:ext uri="{FF2B5EF4-FFF2-40B4-BE49-F238E27FC236}">
                <a16:creationId xmlns:a16="http://schemas.microsoft.com/office/drawing/2014/main" id="{AD67E716-E2A1-4449-A2E7-31C78CD967F3}"/>
              </a:ext>
            </a:extLst>
          </p:cNvPr>
          <p:cNvSpPr txBox="1"/>
          <p:nvPr/>
        </p:nvSpPr>
        <p:spPr>
          <a:xfrm>
            <a:off x="6806656" y="1139699"/>
            <a:ext cx="4518481" cy="646331"/>
          </a:xfrm>
          <a:prstGeom prst="rect">
            <a:avLst/>
          </a:prstGeom>
          <a:noFill/>
        </p:spPr>
        <p:txBody>
          <a:bodyPr wrap="square" rtlCol="0">
            <a:spAutoFit/>
          </a:bodyPr>
          <a:lstStyle/>
          <a:p>
            <a:pPr algn="ctr"/>
            <a:r>
              <a:rPr lang="en-US" dirty="0"/>
              <a:t>Internet of Things, Digitalization, Industry 4.0, Cyber Physical Systems and Mechatronics</a:t>
            </a:r>
            <a:endParaRPr lang="ro-RO" dirty="0"/>
          </a:p>
        </p:txBody>
      </p:sp>
      <p:sp>
        <p:nvSpPr>
          <p:cNvPr id="10" name="TextBox 9">
            <a:extLst>
              <a:ext uri="{FF2B5EF4-FFF2-40B4-BE49-F238E27FC236}">
                <a16:creationId xmlns:a16="http://schemas.microsoft.com/office/drawing/2014/main" id="{9B1AAE56-AA25-4154-8026-5D9CD52BBA3E}"/>
              </a:ext>
            </a:extLst>
          </p:cNvPr>
          <p:cNvSpPr txBox="1"/>
          <p:nvPr/>
        </p:nvSpPr>
        <p:spPr>
          <a:xfrm>
            <a:off x="1190750" y="437771"/>
            <a:ext cx="6094602" cy="461665"/>
          </a:xfrm>
          <a:prstGeom prst="rect">
            <a:avLst/>
          </a:prstGeom>
          <a:noFill/>
        </p:spPr>
        <p:txBody>
          <a:bodyPr wrap="square">
            <a:spAutoFit/>
          </a:bodyPr>
          <a:lstStyle/>
          <a:p>
            <a:pPr algn="l"/>
            <a:r>
              <a:rPr lang="en-US" sz="2400" b="1" i="0" u="none" strike="noStrike" baseline="0" dirty="0"/>
              <a:t>MIND Platform topics: </a:t>
            </a:r>
            <a:endParaRPr lang="ro-RO" sz="2400" b="1" i="0" u="none" strike="noStrike" baseline="0" dirty="0"/>
          </a:p>
        </p:txBody>
      </p:sp>
      <p:pic>
        <p:nvPicPr>
          <p:cNvPr id="5124" name="Picture 4" descr="Assembly lines for battery systems - AKE technologies GmbH ENG">
            <a:extLst>
              <a:ext uri="{FF2B5EF4-FFF2-40B4-BE49-F238E27FC236}">
                <a16:creationId xmlns:a16="http://schemas.microsoft.com/office/drawing/2014/main" id="{E1EEED9C-CDAA-4B07-85B9-DAF6B604B0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1189" y="1943825"/>
            <a:ext cx="26003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e mixed-model assembly line with its material distribution system. |  Download Scientific Diagram">
            <a:extLst>
              <a:ext uri="{FF2B5EF4-FFF2-40B4-BE49-F238E27FC236}">
                <a16:creationId xmlns:a16="http://schemas.microsoft.com/office/drawing/2014/main" id="{09F35E23-A365-468B-AACA-092BFCAB79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87" y="3809476"/>
            <a:ext cx="6233232" cy="169601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6ES7211-1BE40-0XB0 Siemens | Siemens S7-1200 PLC CPU - 6 (Digital Input, 2  switch as Analogue Input) Inputs, 4 (Digital Output, Relay Output) |  862-4455 | RS Components">
            <a:extLst>
              <a:ext uri="{FF2B5EF4-FFF2-40B4-BE49-F238E27FC236}">
                <a16:creationId xmlns:a16="http://schemas.microsoft.com/office/drawing/2014/main" id="{C47B9BB8-51E1-4031-91B6-D321C2D887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535" y="1854330"/>
            <a:ext cx="1643270" cy="178848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oT is transforming the way you run your factory to the best: are you ready  for success? | IOT Solutions World Congress | 10-12 MAY 2022 BARCELONA">
            <a:extLst>
              <a:ext uri="{FF2B5EF4-FFF2-40B4-BE49-F238E27FC236}">
                <a16:creationId xmlns:a16="http://schemas.microsoft.com/office/drawing/2014/main" id="{965216BC-6D14-4A8A-A5AB-CD1A328723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6103" y="2279384"/>
            <a:ext cx="3966427" cy="206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42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3"/>
          <a:stretch>
            <a:fillRect/>
          </a:stretch>
        </p:blipFill>
        <p:spPr>
          <a:xfrm>
            <a:off x="369115" y="5245272"/>
            <a:ext cx="1643270" cy="1566070"/>
          </a:xfrm>
          <a:prstGeom prst="rect">
            <a:avLst/>
          </a:prstGeom>
        </p:spPr>
      </p:pic>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4"/>
          <a:stretch>
            <a:fillRect/>
          </a:stretch>
        </p:blipFill>
        <p:spPr>
          <a:xfrm>
            <a:off x="8343900" y="5754067"/>
            <a:ext cx="3848100" cy="1057275"/>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5"/>
          <a:stretch>
            <a:fillRect/>
          </a:stretch>
        </p:blipFill>
        <p:spPr>
          <a:xfrm>
            <a:off x="2715856" y="5421471"/>
            <a:ext cx="5628044" cy="1436529"/>
          </a:xfrm>
          <a:prstGeom prst="rect">
            <a:avLst/>
          </a:prstGeom>
        </p:spPr>
      </p:pic>
      <p:pic>
        <p:nvPicPr>
          <p:cNvPr id="8" name="Picture 2">
            <a:extLst>
              <a:ext uri="{FF2B5EF4-FFF2-40B4-BE49-F238E27FC236}">
                <a16:creationId xmlns:a16="http://schemas.microsoft.com/office/drawing/2014/main" id="{C2A9FD76-2810-418C-9B8D-DF6E9B616A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301" y="2051397"/>
            <a:ext cx="3887167" cy="38871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6B7E0711-A59B-4553-ADC3-B3E10DDCB971}"/>
              </a:ext>
            </a:extLst>
          </p:cNvPr>
          <p:cNvGraphicFramePr/>
          <p:nvPr/>
        </p:nvGraphicFramePr>
        <p:xfrm>
          <a:off x="1857250" y="-828999"/>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descr="Teaching Online Will Make You a Better Teacher in Any Setting">
            <a:extLst>
              <a:ext uri="{FF2B5EF4-FFF2-40B4-BE49-F238E27FC236}">
                <a16:creationId xmlns:a16="http://schemas.microsoft.com/office/drawing/2014/main" id="{DE1EFB79-41DF-48AB-926F-E1C270F660E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72748" y="2883589"/>
            <a:ext cx="3334176" cy="2222784"/>
          </a:xfrm>
          <a:prstGeom prst="rect">
            <a:avLst/>
          </a:prstGeom>
          <a:noFill/>
          <a:extLst>
            <a:ext uri="{909E8E84-426E-40DD-AFC4-6F175D3DCCD1}">
              <a14:hiddenFill xmlns:a14="http://schemas.microsoft.com/office/drawing/2010/main">
                <a:solidFill>
                  <a:srgbClr val="FFFFFF"/>
                </a:solidFill>
              </a14:hiddenFill>
            </a:ext>
          </a:extLst>
        </p:spPr>
      </p:pic>
      <p:sp>
        <p:nvSpPr>
          <p:cNvPr id="7" name="Podtytuł 2">
            <a:extLst>
              <a:ext uri="{FF2B5EF4-FFF2-40B4-BE49-F238E27FC236}">
                <a16:creationId xmlns:a16="http://schemas.microsoft.com/office/drawing/2014/main" id="{1A6BFCD5-C95C-44F6-864E-B0DAA90716CC}"/>
              </a:ext>
            </a:extLst>
          </p:cNvPr>
          <p:cNvSpPr txBox="1">
            <a:spLocks/>
          </p:cNvSpPr>
          <p:nvPr/>
        </p:nvSpPr>
        <p:spPr>
          <a:xfrm>
            <a:off x="1349249" y="95954"/>
            <a:ext cx="9144000" cy="717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effectLst/>
                <a:latin typeface="Arial" panose="020B0604020202020204" pitchFamily="34" charset="0"/>
                <a:ea typeface="Calibri" panose="020F0502020204030204" pitchFamily="34" charset="0"/>
                <a:cs typeface="Arial" panose="020B0604020202020204" pitchFamily="34" charset="0"/>
              </a:rPr>
              <a:t>MIND Videos</a:t>
            </a:r>
            <a:endParaRPr lang="ro-RO" sz="4000" dirty="0">
              <a:latin typeface="Arial" panose="020B0604020202020204" pitchFamily="34" charset="0"/>
              <a:ea typeface="+mj-ea"/>
              <a:cs typeface="Arial" panose="020B0604020202020204" pitchFamily="34" charset="0"/>
            </a:endParaRPr>
          </a:p>
        </p:txBody>
      </p:sp>
      <p:pic>
        <p:nvPicPr>
          <p:cNvPr id="10" name="Picture 9">
            <a:extLst>
              <a:ext uri="{FF2B5EF4-FFF2-40B4-BE49-F238E27FC236}">
                <a16:creationId xmlns:a16="http://schemas.microsoft.com/office/drawing/2014/main" id="{EB152242-0139-4E91-B9D6-AF7EB9767533}"/>
              </a:ext>
            </a:extLst>
          </p:cNvPr>
          <p:cNvPicPr>
            <a:picLocks noChangeAspect="1"/>
          </p:cNvPicPr>
          <p:nvPr/>
        </p:nvPicPr>
        <p:blipFill>
          <a:blip r:embed="rId13"/>
          <a:stretch>
            <a:fillRect/>
          </a:stretch>
        </p:blipFill>
        <p:spPr>
          <a:xfrm>
            <a:off x="5329913" y="2883588"/>
            <a:ext cx="1182673" cy="2222784"/>
          </a:xfrm>
          <a:prstGeom prst="rect">
            <a:avLst/>
          </a:prstGeom>
        </p:spPr>
      </p:pic>
    </p:spTree>
    <p:extLst>
      <p:ext uri="{BB962C8B-B14F-4D97-AF65-F5344CB8AC3E}">
        <p14:creationId xmlns:p14="http://schemas.microsoft.com/office/powerpoint/2010/main" val="2271084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3"/>
          <a:stretch>
            <a:fillRect/>
          </a:stretch>
        </p:blipFill>
        <p:spPr>
          <a:xfrm>
            <a:off x="369115" y="5245272"/>
            <a:ext cx="1643270" cy="1566070"/>
          </a:xfrm>
          <a:prstGeom prst="rect">
            <a:avLst/>
          </a:prstGeom>
        </p:spPr>
      </p:pic>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4"/>
          <a:stretch>
            <a:fillRect/>
          </a:stretch>
        </p:blipFill>
        <p:spPr>
          <a:xfrm>
            <a:off x="8343900" y="5754067"/>
            <a:ext cx="3848100" cy="1057275"/>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5"/>
          <a:stretch>
            <a:fillRect/>
          </a:stretch>
        </p:blipFill>
        <p:spPr>
          <a:xfrm>
            <a:off x="2715856" y="5421471"/>
            <a:ext cx="5628044" cy="1436529"/>
          </a:xfrm>
          <a:prstGeom prst="rect">
            <a:avLst/>
          </a:prstGeom>
        </p:spPr>
      </p:pic>
      <p:sp>
        <p:nvSpPr>
          <p:cNvPr id="7" name="Podtytuł 2">
            <a:extLst>
              <a:ext uri="{FF2B5EF4-FFF2-40B4-BE49-F238E27FC236}">
                <a16:creationId xmlns:a16="http://schemas.microsoft.com/office/drawing/2014/main" id="{1A6BFCD5-C95C-44F6-864E-B0DAA90716CC}"/>
              </a:ext>
            </a:extLst>
          </p:cNvPr>
          <p:cNvSpPr txBox="1">
            <a:spLocks/>
          </p:cNvSpPr>
          <p:nvPr/>
        </p:nvSpPr>
        <p:spPr>
          <a:xfrm>
            <a:off x="261257" y="773513"/>
            <a:ext cx="5697895" cy="71701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The materials cover the key elements of mechatronics:</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Department of Art | Mechatronic Art Explores a Collaboration Between Art  and Mechanical Engineering">
            <a:extLst>
              <a:ext uri="{FF2B5EF4-FFF2-40B4-BE49-F238E27FC236}">
                <a16:creationId xmlns:a16="http://schemas.microsoft.com/office/drawing/2014/main" id="{2E41EE05-07BD-46D1-AABD-F383EBCBE5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898" y="773513"/>
            <a:ext cx="4722845" cy="47228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B77F7A3E-A02F-46D2-A9C0-EF8C0C7FE6A3}"/>
              </a:ext>
            </a:extLst>
          </p:cNvPr>
          <p:cNvGraphicFramePr/>
          <p:nvPr/>
        </p:nvGraphicFramePr>
        <p:xfrm>
          <a:off x="261257" y="1762478"/>
          <a:ext cx="6676816" cy="32910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92242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3"/>
          <a:stretch>
            <a:fillRect/>
          </a:stretch>
        </p:blipFill>
        <p:spPr>
          <a:xfrm>
            <a:off x="369115" y="5245272"/>
            <a:ext cx="1643270" cy="1566070"/>
          </a:xfrm>
          <a:prstGeom prst="rect">
            <a:avLst/>
          </a:prstGeom>
        </p:spPr>
      </p:pic>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4"/>
          <a:stretch>
            <a:fillRect/>
          </a:stretch>
        </p:blipFill>
        <p:spPr>
          <a:xfrm>
            <a:off x="8343900" y="5754067"/>
            <a:ext cx="3848100" cy="1057275"/>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5"/>
          <a:stretch>
            <a:fillRect/>
          </a:stretch>
        </p:blipFill>
        <p:spPr>
          <a:xfrm>
            <a:off x="2715856" y="5421471"/>
            <a:ext cx="5628044" cy="1436529"/>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307C2360-D001-470C-B4C5-34F66F04DCC2}"/>
              </a:ext>
            </a:extLst>
          </p:cNvPr>
          <p:cNvPicPr>
            <a:picLocks noChangeAspect="1"/>
          </p:cNvPicPr>
          <p:nvPr/>
        </p:nvPicPr>
        <p:blipFill>
          <a:blip r:embed="rId6"/>
          <a:stretch>
            <a:fillRect/>
          </a:stretch>
        </p:blipFill>
        <p:spPr>
          <a:xfrm>
            <a:off x="3979412" y="243830"/>
            <a:ext cx="7843473" cy="3665821"/>
          </a:xfrm>
          <a:prstGeom prst="rect">
            <a:avLst/>
          </a:prstGeom>
        </p:spPr>
      </p:pic>
      <p:sp>
        <p:nvSpPr>
          <p:cNvPr id="10" name="TextBox 9">
            <a:extLst>
              <a:ext uri="{FF2B5EF4-FFF2-40B4-BE49-F238E27FC236}">
                <a16:creationId xmlns:a16="http://schemas.microsoft.com/office/drawing/2014/main" id="{D43CB311-EE25-47A4-9C8F-B2B5F1B3ED2C}"/>
              </a:ext>
            </a:extLst>
          </p:cNvPr>
          <p:cNvSpPr txBox="1"/>
          <p:nvPr/>
        </p:nvSpPr>
        <p:spPr>
          <a:xfrm>
            <a:off x="100012" y="4443989"/>
            <a:ext cx="6096000" cy="369332"/>
          </a:xfrm>
          <a:prstGeom prst="rect">
            <a:avLst/>
          </a:prstGeom>
          <a:noFill/>
        </p:spPr>
        <p:txBody>
          <a:bodyPr wrap="square">
            <a:spAutoFit/>
          </a:bodyPr>
          <a:lstStyle/>
          <a:p>
            <a:r>
              <a:rPr lang="ro-RO" dirty="0"/>
              <a:t>https://www.project-mind.eu/index.php/platform</a:t>
            </a:r>
          </a:p>
        </p:txBody>
      </p:sp>
      <p:pic>
        <p:nvPicPr>
          <p:cNvPr id="14" name="Picture 13" descr="A picture containing text&#10;&#10;Description automatically generated">
            <a:extLst>
              <a:ext uri="{FF2B5EF4-FFF2-40B4-BE49-F238E27FC236}">
                <a16:creationId xmlns:a16="http://schemas.microsoft.com/office/drawing/2014/main" id="{90128AEA-F887-48A6-BCF2-CCD190A09F19}"/>
              </a:ext>
            </a:extLst>
          </p:cNvPr>
          <p:cNvPicPr>
            <a:picLocks noChangeAspect="1"/>
          </p:cNvPicPr>
          <p:nvPr/>
        </p:nvPicPr>
        <p:blipFill>
          <a:blip r:embed="rId7"/>
          <a:stretch>
            <a:fillRect/>
          </a:stretch>
        </p:blipFill>
        <p:spPr>
          <a:xfrm>
            <a:off x="5121432" y="4121684"/>
            <a:ext cx="6701453" cy="1208318"/>
          </a:xfrm>
          <a:prstGeom prst="rect">
            <a:avLst/>
          </a:prstGeom>
        </p:spPr>
      </p:pic>
      <p:sp>
        <p:nvSpPr>
          <p:cNvPr id="17" name="Podtytuł 2">
            <a:extLst>
              <a:ext uri="{FF2B5EF4-FFF2-40B4-BE49-F238E27FC236}">
                <a16:creationId xmlns:a16="http://schemas.microsoft.com/office/drawing/2014/main" id="{B3FE2CAE-BC6E-4F88-BA49-D33243C0AAD1}"/>
              </a:ext>
            </a:extLst>
          </p:cNvPr>
          <p:cNvSpPr txBox="1">
            <a:spLocks/>
          </p:cNvSpPr>
          <p:nvPr/>
        </p:nvSpPr>
        <p:spPr>
          <a:xfrm>
            <a:off x="379871" y="1630918"/>
            <a:ext cx="2920093" cy="1226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Videos can be accessed: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25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3"/>
          <a:stretch>
            <a:fillRect/>
          </a:stretch>
        </p:blipFill>
        <p:spPr>
          <a:xfrm>
            <a:off x="369115" y="5245272"/>
            <a:ext cx="1643270" cy="1566070"/>
          </a:xfrm>
          <a:prstGeom prst="rect">
            <a:avLst/>
          </a:prstGeom>
        </p:spPr>
      </p:pic>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4"/>
          <a:stretch>
            <a:fillRect/>
          </a:stretch>
        </p:blipFill>
        <p:spPr>
          <a:xfrm>
            <a:off x="8343900" y="5754067"/>
            <a:ext cx="3848100" cy="1057275"/>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5"/>
          <a:stretch>
            <a:fillRect/>
          </a:stretch>
        </p:blipFill>
        <p:spPr>
          <a:xfrm>
            <a:off x="2715856" y="5421471"/>
            <a:ext cx="5628044" cy="1436529"/>
          </a:xfrm>
          <a:prstGeom prst="rect">
            <a:avLst/>
          </a:prstGeom>
        </p:spPr>
      </p:pic>
      <p:pic>
        <p:nvPicPr>
          <p:cNvPr id="7" name="Picture 2" descr="Summary of Unit 7 Business Operations in Engineering">
            <a:extLst>
              <a:ext uri="{FF2B5EF4-FFF2-40B4-BE49-F238E27FC236}">
                <a16:creationId xmlns:a16="http://schemas.microsoft.com/office/drawing/2014/main" id="{9234A337-BDDA-462C-BE5F-BB72600DC8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7032" y="2286616"/>
            <a:ext cx="4540891" cy="25542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074" name="Picture 2" descr="Conclusion Stamp Illustration Stock Vector - Illustration of isolated,  sign: 105706483">
            <a:extLst>
              <a:ext uri="{FF2B5EF4-FFF2-40B4-BE49-F238E27FC236}">
                <a16:creationId xmlns:a16="http://schemas.microsoft.com/office/drawing/2014/main" id="{620D3A65-4D45-4108-B275-B9A0672C887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3420" b="14011"/>
          <a:stretch/>
        </p:blipFill>
        <p:spPr bwMode="auto">
          <a:xfrm>
            <a:off x="8269582" y="159391"/>
            <a:ext cx="2931367" cy="2127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4369767-42EB-46FE-A83E-C6A4CA194720}"/>
              </a:ext>
            </a:extLst>
          </p:cNvPr>
          <p:cNvSpPr txBox="1"/>
          <p:nvPr/>
        </p:nvSpPr>
        <p:spPr>
          <a:xfrm>
            <a:off x="1190750" y="1357226"/>
            <a:ext cx="5270662" cy="3416320"/>
          </a:xfrm>
          <a:prstGeom prst="rect">
            <a:avLst/>
          </a:prstGeom>
          <a:noFill/>
        </p:spPr>
        <p:txBody>
          <a:bodyPr wrap="square" rtlCol="0">
            <a:spAutoFit/>
          </a:bodyPr>
          <a:lstStyle/>
          <a:p>
            <a:r>
              <a:rPr lang="en-US" dirty="0">
                <a:solidFill>
                  <a:srgbClr val="404040"/>
                </a:solidFill>
                <a:latin typeface="Arial" panose="020B0604020202020204" pitchFamily="34" charset="0"/>
              </a:rPr>
              <a:t>In conclusion, Project MIND reached following achievements: </a:t>
            </a:r>
          </a:p>
          <a:p>
            <a:endParaRPr lang="ro-RO" dirty="0">
              <a:solidFill>
                <a:srgbClr val="404040"/>
              </a:solidFill>
              <a:latin typeface="Arial" panose="020B0604020202020204" pitchFamily="34" charset="0"/>
            </a:endParaRPr>
          </a:p>
          <a:p>
            <a:pPr marL="285750" indent="-285750">
              <a:buFont typeface="Wingdings" panose="05000000000000000000" pitchFamily="2" charset="2"/>
              <a:buChar char="Ø"/>
            </a:pPr>
            <a:r>
              <a:rPr lang="en-US" b="0" i="0" dirty="0">
                <a:solidFill>
                  <a:srgbClr val="404040"/>
                </a:solidFill>
                <a:effectLst/>
                <a:latin typeface="Arial" panose="020B0604020202020204" pitchFamily="34" charset="0"/>
              </a:rPr>
              <a:t>Developing of a platform for self-teaching of new trends in mechatronics.</a:t>
            </a:r>
          </a:p>
          <a:p>
            <a:endParaRPr lang="ro-RO" b="0" i="0" dirty="0">
              <a:solidFill>
                <a:srgbClr val="404040"/>
              </a:solidFill>
              <a:effectLst/>
              <a:latin typeface="Arial" panose="020B0604020202020204" pitchFamily="34" charset="0"/>
            </a:endParaRPr>
          </a:p>
          <a:p>
            <a:pPr marL="285750" indent="-285750">
              <a:buFont typeface="Wingdings" panose="05000000000000000000" pitchFamily="2" charset="2"/>
              <a:buChar char="Ø"/>
            </a:pPr>
            <a:r>
              <a:rPr lang="en-US" dirty="0">
                <a:solidFill>
                  <a:srgbClr val="404040"/>
                </a:solidFill>
                <a:latin typeface="Arial" panose="020B0604020202020204" pitchFamily="34" charset="0"/>
              </a:rPr>
              <a:t>Development of networks of partnerships between companies and universities via Multiplier Events. </a:t>
            </a:r>
          </a:p>
          <a:p>
            <a:pPr marL="285750" indent="-285750">
              <a:buFont typeface="Wingdings" panose="05000000000000000000" pitchFamily="2" charset="2"/>
              <a:buChar char="Ø"/>
            </a:pPr>
            <a:endParaRPr lang="ro-RO" dirty="0">
              <a:solidFill>
                <a:srgbClr val="404040"/>
              </a:solidFill>
              <a:latin typeface="Arial" panose="020B0604020202020204" pitchFamily="34" charset="0"/>
            </a:endParaRPr>
          </a:p>
          <a:p>
            <a:pPr marL="285750" indent="-285750">
              <a:buFont typeface="Wingdings" panose="05000000000000000000" pitchFamily="2" charset="2"/>
              <a:buChar char="Ø"/>
            </a:pPr>
            <a:r>
              <a:rPr lang="en-US" b="0" i="0" dirty="0">
                <a:solidFill>
                  <a:srgbClr val="404040"/>
                </a:solidFill>
                <a:effectLst/>
                <a:latin typeface="Arial" panose="020B0604020202020204" pitchFamily="34" charset="0"/>
              </a:rPr>
              <a:t>Development of a new educational program (entitled Mechatronics 4.0).</a:t>
            </a:r>
            <a:endParaRPr lang="ro-RO" b="0" i="0" dirty="0">
              <a:solidFill>
                <a:srgbClr val="404040"/>
              </a:solidFill>
              <a:effectLst/>
              <a:latin typeface="Arial" panose="020B0604020202020204" pitchFamily="34" charset="0"/>
            </a:endParaRPr>
          </a:p>
        </p:txBody>
      </p:sp>
    </p:spTree>
    <p:extLst>
      <p:ext uri="{BB962C8B-B14F-4D97-AF65-F5344CB8AC3E}">
        <p14:creationId xmlns:p14="http://schemas.microsoft.com/office/powerpoint/2010/main" val="636634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3"/>
          <a:stretch>
            <a:fillRect/>
          </a:stretch>
        </p:blipFill>
        <p:spPr>
          <a:xfrm>
            <a:off x="369115" y="5245272"/>
            <a:ext cx="1643270" cy="1566070"/>
          </a:xfrm>
          <a:prstGeom prst="rect">
            <a:avLst/>
          </a:prstGeom>
        </p:spPr>
      </p:pic>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4"/>
          <a:stretch>
            <a:fillRect/>
          </a:stretch>
        </p:blipFill>
        <p:spPr>
          <a:xfrm>
            <a:off x="8343900" y="5754067"/>
            <a:ext cx="3848100" cy="1057275"/>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5"/>
          <a:stretch>
            <a:fillRect/>
          </a:stretch>
        </p:blipFill>
        <p:spPr>
          <a:xfrm>
            <a:off x="2715856" y="5421471"/>
            <a:ext cx="5628044" cy="1436529"/>
          </a:xfrm>
          <a:prstGeom prst="rect">
            <a:avLst/>
          </a:prstGeom>
        </p:spPr>
      </p:pic>
      <p:sp>
        <p:nvSpPr>
          <p:cNvPr id="10" name="Rectangle 9">
            <a:extLst>
              <a:ext uri="{FF2B5EF4-FFF2-40B4-BE49-F238E27FC236}">
                <a16:creationId xmlns:a16="http://schemas.microsoft.com/office/drawing/2014/main" id="{6B66617E-B76E-4B51-9CDB-1CA9748B0592}"/>
              </a:ext>
            </a:extLst>
          </p:cNvPr>
          <p:cNvSpPr/>
          <p:nvPr/>
        </p:nvSpPr>
        <p:spPr>
          <a:xfrm>
            <a:off x="6632609" y="2217726"/>
            <a:ext cx="690915" cy="42920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2" name="Tytuł 1">
            <a:extLst>
              <a:ext uri="{FF2B5EF4-FFF2-40B4-BE49-F238E27FC236}">
                <a16:creationId xmlns:a16="http://schemas.microsoft.com/office/drawing/2014/main" id="{98C98DCC-C97E-4C52-9B1C-B12EF22E6A06}"/>
              </a:ext>
            </a:extLst>
          </p:cNvPr>
          <p:cNvSpPr txBox="1">
            <a:spLocks/>
          </p:cNvSpPr>
          <p:nvPr/>
        </p:nvSpPr>
        <p:spPr>
          <a:xfrm>
            <a:off x="895531" y="-447183"/>
            <a:ext cx="11296469"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Lucida Bright" panose="02040602050505020304" pitchFamily="18" charset="0"/>
              </a:rPr>
              <a:t>Thank you for your attention!</a:t>
            </a:r>
            <a:endParaRPr lang="pl-PL" sz="5400" dirty="0">
              <a:latin typeface="Lucida Bright" panose="02040602050505020304" pitchFamily="18" charset="0"/>
            </a:endParaRPr>
          </a:p>
        </p:txBody>
      </p:sp>
      <p:pic>
        <p:nvPicPr>
          <p:cNvPr id="6146" name="Picture 2" descr="Despre Internet of Things – sau cum sa interconectezi totul - The PhoneGeeks">
            <a:extLst>
              <a:ext uri="{FF2B5EF4-FFF2-40B4-BE49-F238E27FC236}">
                <a16:creationId xmlns:a16="http://schemas.microsoft.com/office/drawing/2014/main" id="{40786EED-02C4-488A-A935-8B6603AABC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6192" y="1642047"/>
            <a:ext cx="227647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y People Are Key to Industry 4.0 Success - RTInsights">
            <a:extLst>
              <a:ext uri="{FF2B5EF4-FFF2-40B4-BE49-F238E27FC236}">
                <a16:creationId xmlns:a16="http://schemas.microsoft.com/office/drawing/2014/main" id="{053F4A55-4CA4-419E-9C92-AB4BA42111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4005" y="1723719"/>
            <a:ext cx="1846432" cy="184643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ow to add process control to a PLC-based system">
            <a:extLst>
              <a:ext uri="{FF2B5EF4-FFF2-40B4-BE49-F238E27FC236}">
                <a16:creationId xmlns:a16="http://schemas.microsoft.com/office/drawing/2014/main" id="{3BFCE109-3926-4441-B1EF-3E9793B880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0750" y="184683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Network centric vision systems">
            <a:extLst>
              <a:ext uri="{FF2B5EF4-FFF2-40B4-BE49-F238E27FC236}">
                <a16:creationId xmlns:a16="http://schemas.microsoft.com/office/drawing/2014/main" id="{C0BF23E9-F270-41B7-8E4D-7D25C40B00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09084" y="190874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Industrial Sensors and their applications | KYKLO">
            <a:extLst>
              <a:ext uri="{FF2B5EF4-FFF2-40B4-BE49-F238E27FC236}">
                <a16:creationId xmlns:a16="http://schemas.microsoft.com/office/drawing/2014/main" id="{D426ACA2-201D-4253-B9FF-55C3E04941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8141" y="3691816"/>
            <a:ext cx="2283638" cy="1682222"/>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SIMOTICS S Servomotors | Motion Control Motors | Siemens USA">
            <a:extLst>
              <a:ext uri="{FF2B5EF4-FFF2-40B4-BE49-F238E27FC236}">
                <a16:creationId xmlns:a16="http://schemas.microsoft.com/office/drawing/2014/main" id="{5B13E616-D7BF-49C8-8C90-B2A856901A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7534" y="3617584"/>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SIMATIC S7-1200 | SIMATIC Controllers | Siemens Global">
            <a:extLst>
              <a:ext uri="{FF2B5EF4-FFF2-40B4-BE49-F238E27FC236}">
                <a16:creationId xmlns:a16="http://schemas.microsoft.com/office/drawing/2014/main" id="{31C2B601-A1F3-433E-A91F-9FE9F5D353B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1264" y="4112509"/>
            <a:ext cx="1698488" cy="918854"/>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Top 14 industrial robot companies and how many robots they have around the  world">
            <a:extLst>
              <a:ext uri="{FF2B5EF4-FFF2-40B4-BE49-F238E27FC236}">
                <a16:creationId xmlns:a16="http://schemas.microsoft.com/office/drawing/2014/main" id="{C2A7AAAE-822F-4C02-9AFE-FB72BB1B673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97194" y="3852540"/>
            <a:ext cx="291465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74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3"/>
          <a:stretch>
            <a:fillRect/>
          </a:stretch>
        </p:blipFill>
        <p:spPr>
          <a:xfrm>
            <a:off x="369115" y="5245272"/>
            <a:ext cx="1643270" cy="1566070"/>
          </a:xfrm>
          <a:prstGeom prst="rect">
            <a:avLst/>
          </a:prstGeom>
        </p:spPr>
      </p:pic>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4"/>
          <a:stretch>
            <a:fillRect/>
          </a:stretch>
        </p:blipFill>
        <p:spPr>
          <a:xfrm>
            <a:off x="8343900" y="5754067"/>
            <a:ext cx="3848100" cy="1057275"/>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5"/>
          <a:stretch>
            <a:fillRect/>
          </a:stretch>
        </p:blipFill>
        <p:spPr>
          <a:xfrm>
            <a:off x="2715856" y="5421471"/>
            <a:ext cx="5628044" cy="1436529"/>
          </a:xfrm>
          <a:prstGeom prst="rect">
            <a:avLst/>
          </a:prstGeom>
        </p:spPr>
      </p:pic>
      <p:sp>
        <p:nvSpPr>
          <p:cNvPr id="2" name="TextBox 1">
            <a:extLst>
              <a:ext uri="{FF2B5EF4-FFF2-40B4-BE49-F238E27FC236}">
                <a16:creationId xmlns:a16="http://schemas.microsoft.com/office/drawing/2014/main" id="{CEF06973-4BEF-4EA0-B7EA-C3526482C174}"/>
              </a:ext>
            </a:extLst>
          </p:cNvPr>
          <p:cNvSpPr txBox="1"/>
          <p:nvPr/>
        </p:nvSpPr>
        <p:spPr>
          <a:xfrm>
            <a:off x="3944224" y="109057"/>
            <a:ext cx="4303552" cy="707886"/>
          </a:xfrm>
          <a:prstGeom prst="rect">
            <a:avLst/>
          </a:prstGeom>
          <a:noFill/>
        </p:spPr>
        <p:txBody>
          <a:bodyPr wrap="square" rtlCol="0">
            <a:spAutoFit/>
          </a:bodyPr>
          <a:lstStyle/>
          <a:p>
            <a:pPr algn="ctr"/>
            <a:r>
              <a:rPr lang="en-US" sz="4000" u="sng" dirty="0">
                <a:effectLst>
                  <a:outerShdw blurRad="38100" dist="38100" dir="2700000" algn="tl">
                    <a:srgbClr val="000000">
                      <a:alpha val="43137"/>
                    </a:srgbClr>
                  </a:outerShdw>
                </a:effectLst>
              </a:rPr>
              <a:t>MIND</a:t>
            </a:r>
          </a:p>
        </p:txBody>
      </p:sp>
      <p:sp>
        <p:nvSpPr>
          <p:cNvPr id="3" name="TextBox 2">
            <a:extLst>
              <a:ext uri="{FF2B5EF4-FFF2-40B4-BE49-F238E27FC236}">
                <a16:creationId xmlns:a16="http://schemas.microsoft.com/office/drawing/2014/main" id="{84B3082B-0961-457F-8C69-237801211A17}"/>
              </a:ext>
            </a:extLst>
          </p:cNvPr>
          <p:cNvSpPr txBox="1"/>
          <p:nvPr/>
        </p:nvSpPr>
        <p:spPr>
          <a:xfrm>
            <a:off x="503338" y="1551953"/>
            <a:ext cx="6694415" cy="3416320"/>
          </a:xfrm>
          <a:prstGeom prst="rect">
            <a:avLst/>
          </a:prstGeom>
          <a:noFill/>
        </p:spPr>
        <p:txBody>
          <a:bodyPr wrap="square" rtlCol="0">
            <a:spAutoFit/>
          </a:bodyPr>
          <a:lstStyle/>
          <a:p>
            <a:pPr algn="just"/>
            <a:r>
              <a:rPr lang="en-US" dirty="0">
                <a:solidFill>
                  <a:srgbClr val="404040"/>
                </a:solidFill>
                <a:latin typeface="Arial" panose="020B0604020202020204" pitchFamily="34" charset="0"/>
              </a:rPr>
              <a:t>MIND project addresses</a:t>
            </a:r>
            <a:r>
              <a:rPr lang="ro-RO" dirty="0">
                <a:solidFill>
                  <a:srgbClr val="404040"/>
                </a:solidFill>
                <a:latin typeface="Arial" panose="020B0604020202020204" pitchFamily="34" charset="0"/>
              </a:rPr>
              <a:t>:</a:t>
            </a:r>
          </a:p>
          <a:p>
            <a:pPr algn="just"/>
            <a:endParaRPr lang="ro-RO" dirty="0">
              <a:solidFill>
                <a:srgbClr val="404040"/>
              </a:solidFill>
              <a:latin typeface="Arial" panose="020B0604020202020204" pitchFamily="34" charset="0"/>
            </a:endParaRPr>
          </a:p>
          <a:p>
            <a:pPr marL="285750" indent="-285750" algn="just">
              <a:buFont typeface="Wingdings" panose="05000000000000000000" pitchFamily="2" charset="2"/>
              <a:buChar char="q"/>
            </a:pPr>
            <a:r>
              <a:rPr lang="en-US" dirty="0">
                <a:solidFill>
                  <a:srgbClr val="404040"/>
                </a:solidFill>
                <a:latin typeface="Arial" panose="020B0604020202020204" pitchFamily="34" charset="0"/>
              </a:rPr>
              <a:t>The lack of skills in the field of mechatronics of employees in companies operating in industrial fields that determine the impediment of companies' investments in current technologies, related to Industry 4.0.</a:t>
            </a:r>
          </a:p>
          <a:p>
            <a:pPr algn="just"/>
            <a:endParaRPr lang="ro-RO" dirty="0">
              <a:solidFill>
                <a:srgbClr val="404040"/>
              </a:solidFill>
              <a:latin typeface="Arial" panose="020B0604020202020204" pitchFamily="34" charset="0"/>
            </a:endParaRPr>
          </a:p>
          <a:p>
            <a:pPr marL="285750" indent="-285750" algn="just">
              <a:buFont typeface="Wingdings" panose="05000000000000000000" pitchFamily="2" charset="2"/>
              <a:buChar char="q"/>
            </a:pPr>
            <a:r>
              <a:rPr lang="en-US" dirty="0">
                <a:solidFill>
                  <a:srgbClr val="404040"/>
                </a:solidFill>
                <a:latin typeface="Arial" panose="020B0604020202020204" pitchFamily="34" charset="0"/>
              </a:rPr>
              <a:t>The increasing demand for employees with multidisciplinary skills.</a:t>
            </a:r>
          </a:p>
          <a:p>
            <a:pPr marL="285750" indent="-285750" algn="just">
              <a:buFont typeface="Wingdings" panose="05000000000000000000" pitchFamily="2" charset="2"/>
              <a:buChar char="q"/>
            </a:pPr>
            <a:endParaRPr lang="ro-RO" dirty="0">
              <a:solidFill>
                <a:srgbClr val="404040"/>
              </a:solidFill>
              <a:latin typeface="Arial" panose="020B0604020202020204" pitchFamily="34" charset="0"/>
            </a:endParaRPr>
          </a:p>
          <a:p>
            <a:pPr marL="285750" indent="-285750" algn="just">
              <a:buFont typeface="Wingdings" panose="05000000000000000000" pitchFamily="2" charset="2"/>
              <a:buChar char="q"/>
            </a:pPr>
            <a:r>
              <a:rPr lang="en-US" dirty="0">
                <a:solidFill>
                  <a:srgbClr val="404040"/>
                </a:solidFill>
                <a:latin typeface="Arial" panose="020B0604020202020204" pitchFamily="34" charset="0"/>
              </a:rPr>
              <a:t>The development of mechatronics skills and development of new learning methods to meet Industry 4.0 requirements</a:t>
            </a:r>
            <a:endParaRPr lang="ro-RO" dirty="0">
              <a:solidFill>
                <a:srgbClr val="404040"/>
              </a:solidFill>
              <a:latin typeface="Arial" panose="020B0604020202020204" pitchFamily="34" charset="0"/>
            </a:endParaRPr>
          </a:p>
        </p:txBody>
      </p:sp>
      <p:pic>
        <p:nvPicPr>
          <p:cNvPr id="1026" name="Picture 2" descr="Industry 4.0 High Resolution Stock Photography and Images - Alamy">
            <a:extLst>
              <a:ext uri="{FF2B5EF4-FFF2-40B4-BE49-F238E27FC236}">
                <a16:creationId xmlns:a16="http://schemas.microsoft.com/office/drawing/2014/main" id="{CB895B46-6218-4EC6-BAB4-EF20422AD31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0885"/>
          <a:stretch/>
        </p:blipFill>
        <p:spPr bwMode="auto">
          <a:xfrm>
            <a:off x="7678693" y="1749703"/>
            <a:ext cx="4267687" cy="2797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E479438-73EA-4210-9D5E-361CDA0C4C8B}"/>
              </a:ext>
            </a:extLst>
          </p:cNvPr>
          <p:cNvSpPr txBox="1"/>
          <p:nvPr/>
        </p:nvSpPr>
        <p:spPr>
          <a:xfrm>
            <a:off x="7678693" y="549374"/>
            <a:ext cx="4393254" cy="1200329"/>
          </a:xfrm>
          <a:prstGeom prst="rect">
            <a:avLst/>
          </a:prstGeom>
          <a:noFill/>
        </p:spPr>
        <p:txBody>
          <a:bodyPr wrap="none" rtlCol="0">
            <a:spAutoFit/>
          </a:bodyPr>
          <a:lstStyle/>
          <a:p>
            <a:pPr marL="285750" indent="-285750" algn="l">
              <a:buFont typeface="Arial" panose="020B0604020202020204" pitchFamily="34" charset="0"/>
              <a:buChar char="•"/>
            </a:pPr>
            <a:r>
              <a:rPr lang="en-US" b="1" i="0" dirty="0">
                <a:effectLst/>
                <a:latin typeface="Arial" panose="020B0604020202020204" pitchFamily="34" charset="0"/>
              </a:rPr>
              <a:t>Period:</a:t>
            </a:r>
            <a:r>
              <a:rPr lang="en-US" i="0" dirty="0">
                <a:effectLst/>
                <a:latin typeface="Arial" panose="020B0604020202020204" pitchFamily="34" charset="0"/>
              </a:rPr>
              <a:t> 01-09-2019 -31-08-2021</a:t>
            </a:r>
          </a:p>
          <a:p>
            <a:pPr marL="285750" indent="-285750" algn="l">
              <a:buFont typeface="Arial" panose="020B0604020202020204" pitchFamily="34" charset="0"/>
              <a:buChar char="•"/>
            </a:pPr>
            <a:r>
              <a:rPr lang="en-US" b="1" i="0" dirty="0">
                <a:effectLst/>
                <a:latin typeface="Arial" panose="020B0604020202020204" pitchFamily="34" charset="0"/>
              </a:rPr>
              <a:t>EU Grant: </a:t>
            </a:r>
            <a:r>
              <a:rPr lang="en-US" i="0" dirty="0">
                <a:effectLst/>
                <a:latin typeface="Arial" panose="020B0604020202020204" pitchFamily="34" charset="0"/>
              </a:rPr>
              <a:t>165803 EUR</a:t>
            </a:r>
          </a:p>
          <a:p>
            <a:pPr marL="285750" indent="-285750" algn="l">
              <a:buFont typeface="Arial" panose="020B0604020202020204" pitchFamily="34" charset="0"/>
              <a:buChar char="•"/>
            </a:pPr>
            <a:r>
              <a:rPr lang="en-US" b="1" i="0" dirty="0">
                <a:effectLst/>
                <a:latin typeface="Arial" panose="020B0604020202020204" pitchFamily="34" charset="0"/>
              </a:rPr>
              <a:t>Website:</a:t>
            </a:r>
            <a:r>
              <a:rPr lang="en-US" i="0" dirty="0">
                <a:effectLst/>
                <a:latin typeface="Arial" panose="020B0604020202020204" pitchFamily="34" charset="0"/>
              </a:rPr>
              <a:t> </a:t>
            </a:r>
            <a:r>
              <a:rPr lang="en-US" i="0" u="none" strike="noStrike" dirty="0">
                <a:effectLst/>
                <a:latin typeface="Arial" panose="020B0604020202020204" pitchFamily="34" charset="0"/>
                <a:hlinkClick r:id="rId7">
                  <a:extLst>
                    <a:ext uri="{A12FA001-AC4F-418D-AE19-62706E023703}">
                      <ahyp:hlinkClr xmlns:ahyp="http://schemas.microsoft.com/office/drawing/2018/hyperlinkcolor" val="tx"/>
                    </a:ext>
                  </a:extLst>
                </a:hlinkClick>
              </a:rPr>
              <a:t>https://www.project-mind.eu/</a:t>
            </a:r>
            <a:endParaRPr lang="en-US" i="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237399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3"/>
          <a:stretch>
            <a:fillRect/>
          </a:stretch>
        </p:blipFill>
        <p:spPr>
          <a:xfrm>
            <a:off x="369115" y="5245272"/>
            <a:ext cx="1643270" cy="1566070"/>
          </a:xfrm>
          <a:prstGeom prst="rect">
            <a:avLst/>
          </a:prstGeom>
        </p:spPr>
      </p:pic>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4"/>
          <a:stretch>
            <a:fillRect/>
          </a:stretch>
        </p:blipFill>
        <p:spPr>
          <a:xfrm>
            <a:off x="8343900" y="5754067"/>
            <a:ext cx="3848100" cy="1057275"/>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5"/>
          <a:stretch>
            <a:fillRect/>
          </a:stretch>
        </p:blipFill>
        <p:spPr>
          <a:xfrm>
            <a:off x="2715856" y="5421471"/>
            <a:ext cx="5628044" cy="1436529"/>
          </a:xfrm>
          <a:prstGeom prst="rect">
            <a:avLst/>
          </a:prstGeom>
        </p:spPr>
      </p:pic>
      <p:sp>
        <p:nvSpPr>
          <p:cNvPr id="7" name="TextBox 6">
            <a:extLst>
              <a:ext uri="{FF2B5EF4-FFF2-40B4-BE49-F238E27FC236}">
                <a16:creationId xmlns:a16="http://schemas.microsoft.com/office/drawing/2014/main" id="{E24408B8-C757-4A6D-942A-9D40EB21DBBC}"/>
              </a:ext>
            </a:extLst>
          </p:cNvPr>
          <p:cNvSpPr txBox="1"/>
          <p:nvPr/>
        </p:nvSpPr>
        <p:spPr>
          <a:xfrm>
            <a:off x="1938293" y="-215"/>
            <a:ext cx="8598716" cy="707886"/>
          </a:xfrm>
          <a:prstGeom prst="rect">
            <a:avLst/>
          </a:prstGeom>
          <a:noFill/>
        </p:spPr>
        <p:txBody>
          <a:bodyPr wrap="square" rtlCol="0">
            <a:spAutoFit/>
          </a:bodyPr>
          <a:lstStyle/>
          <a:p>
            <a:pPr algn="ctr"/>
            <a:r>
              <a:rPr lang="en-US" sz="4000" u="sng" dirty="0">
                <a:effectLst>
                  <a:outerShdw blurRad="38100" dist="38100" dir="2700000" algn="tl">
                    <a:srgbClr val="000000">
                      <a:alpha val="43137"/>
                    </a:srgbClr>
                  </a:outerShdw>
                </a:effectLst>
              </a:rPr>
              <a:t>The specific objectives of the project</a:t>
            </a:r>
          </a:p>
        </p:txBody>
      </p:sp>
      <p:pic>
        <p:nvPicPr>
          <p:cNvPr id="2052" name="Picture 4" descr="Objective Target Images | Free Vectors, Stock Photos &amp;amp; PSD">
            <a:extLst>
              <a:ext uri="{FF2B5EF4-FFF2-40B4-BE49-F238E27FC236}">
                <a16:creationId xmlns:a16="http://schemas.microsoft.com/office/drawing/2014/main" id="{1DA7238F-5C9C-4650-9D83-BB3BEE139F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7284" y="1644580"/>
            <a:ext cx="3219450" cy="3219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9AFE0C-EE8F-462B-B20E-1CC38EE8DF22}"/>
              </a:ext>
            </a:extLst>
          </p:cNvPr>
          <p:cNvSpPr txBox="1"/>
          <p:nvPr/>
        </p:nvSpPr>
        <p:spPr>
          <a:xfrm>
            <a:off x="369115" y="2128358"/>
            <a:ext cx="7591019" cy="2585323"/>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solidFill>
                  <a:srgbClr val="404040"/>
                </a:solidFill>
                <a:latin typeface="Arial" panose="020B0604020202020204" pitchFamily="34" charset="0"/>
              </a:rPr>
              <a:t>Determining the mechatronic skills required for Industry 4.0</a:t>
            </a:r>
          </a:p>
          <a:p>
            <a:pPr marL="285750" indent="-285750" algn="just">
              <a:buFont typeface="Wingdings" panose="05000000000000000000" pitchFamily="2" charset="2"/>
              <a:buChar char="Ø"/>
            </a:pPr>
            <a:endParaRPr lang="en-US" b="0" i="0" dirty="0">
              <a:solidFill>
                <a:srgbClr val="404040"/>
              </a:solidFill>
              <a:effectLst/>
              <a:latin typeface="Arial" panose="020B0604020202020204" pitchFamily="34" charset="0"/>
            </a:endParaRPr>
          </a:p>
          <a:p>
            <a:pPr marL="285750" indent="-285750" algn="just">
              <a:buFont typeface="Wingdings" panose="05000000000000000000" pitchFamily="2" charset="2"/>
              <a:buChar char="Ø"/>
            </a:pPr>
            <a:r>
              <a:rPr lang="en-US" b="0" i="0" dirty="0">
                <a:solidFill>
                  <a:srgbClr val="404040"/>
                </a:solidFill>
                <a:effectLst/>
                <a:latin typeface="Arial" panose="020B0604020202020204" pitchFamily="34" charset="0"/>
              </a:rPr>
              <a:t>Increasing the level of student employment in companies that implement Industry 4.0 concepts</a:t>
            </a:r>
          </a:p>
          <a:p>
            <a:pPr algn="just"/>
            <a:endParaRPr lang="en-US" b="0" i="0" dirty="0">
              <a:solidFill>
                <a:srgbClr val="404040"/>
              </a:solidFill>
              <a:effectLst/>
              <a:latin typeface="Arial" panose="020B0604020202020204" pitchFamily="34" charset="0"/>
            </a:endParaRPr>
          </a:p>
          <a:p>
            <a:pPr marL="285750" indent="-285750" algn="just">
              <a:buFont typeface="Wingdings" panose="05000000000000000000" pitchFamily="2" charset="2"/>
              <a:buChar char="Ø"/>
            </a:pPr>
            <a:r>
              <a:rPr lang="en-US" b="0" i="0" dirty="0">
                <a:solidFill>
                  <a:srgbClr val="404040"/>
                </a:solidFill>
                <a:effectLst/>
                <a:latin typeface="Arial" panose="020B0604020202020204" pitchFamily="34" charset="0"/>
              </a:rPr>
              <a:t>Improving the teaching process for didactic staff</a:t>
            </a:r>
          </a:p>
          <a:p>
            <a:pPr algn="just"/>
            <a:endParaRPr lang="en-US" b="0" i="0" dirty="0">
              <a:solidFill>
                <a:srgbClr val="404040"/>
              </a:solidFill>
              <a:effectLst/>
              <a:latin typeface="Arial" panose="020B0604020202020204" pitchFamily="34" charset="0"/>
            </a:endParaRPr>
          </a:p>
          <a:p>
            <a:pPr marL="285750" indent="-285750" algn="just">
              <a:buFont typeface="Wingdings" panose="05000000000000000000" pitchFamily="2" charset="2"/>
              <a:buChar char="Ø"/>
            </a:pPr>
            <a:r>
              <a:rPr lang="en-US" dirty="0">
                <a:solidFill>
                  <a:srgbClr val="404040"/>
                </a:solidFill>
                <a:latin typeface="Arial" panose="020B0604020202020204" pitchFamily="34" charset="0"/>
              </a:rPr>
              <a:t>Generating collaborations between the private sector and educational institutions</a:t>
            </a:r>
            <a:endParaRPr lang="en-US" dirty="0"/>
          </a:p>
        </p:txBody>
      </p:sp>
      <p:sp>
        <p:nvSpPr>
          <p:cNvPr id="8" name="Rectangle 7">
            <a:extLst>
              <a:ext uri="{FF2B5EF4-FFF2-40B4-BE49-F238E27FC236}">
                <a16:creationId xmlns:a16="http://schemas.microsoft.com/office/drawing/2014/main" id="{763551AD-0CA7-4FBA-8DC9-7AA4704735F5}"/>
              </a:ext>
            </a:extLst>
          </p:cNvPr>
          <p:cNvSpPr/>
          <p:nvPr/>
        </p:nvSpPr>
        <p:spPr>
          <a:xfrm>
            <a:off x="8263156" y="1574360"/>
            <a:ext cx="4303552" cy="55399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457200" indent="-457200" algn="ctr">
              <a:buFont typeface="Wingdings" panose="05000000000000000000" pitchFamily="2" charset="2"/>
              <a:buChar char="v"/>
            </a:pPr>
            <a:r>
              <a:rPr lang="en-US" sz="3000" b="1" dirty="0">
                <a:ln/>
                <a:solidFill>
                  <a:schemeClr val="accent4"/>
                </a:solidFill>
              </a:rPr>
              <a:t>INNOVATION</a:t>
            </a:r>
          </a:p>
        </p:txBody>
      </p:sp>
    </p:spTree>
    <p:extLst>
      <p:ext uri="{BB962C8B-B14F-4D97-AF65-F5344CB8AC3E}">
        <p14:creationId xmlns:p14="http://schemas.microsoft.com/office/powerpoint/2010/main" val="341204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572996E-8A94-4DE9-A10B-3A6E91AC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3"/>
          <a:stretch>
            <a:fillRect/>
          </a:stretch>
        </p:blipFill>
        <p:spPr>
          <a:xfrm>
            <a:off x="7530668" y="5962639"/>
            <a:ext cx="3179261" cy="874296"/>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4"/>
          <a:stretch>
            <a:fillRect/>
          </a:stretch>
        </p:blipFill>
        <p:spPr>
          <a:xfrm>
            <a:off x="1645377" y="5262472"/>
            <a:ext cx="6001824" cy="1530464"/>
          </a:xfrm>
          <a:prstGeom prst="rect">
            <a:avLst/>
          </a:prstGeom>
        </p:spPr>
      </p:pic>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5"/>
          <a:stretch>
            <a:fillRect/>
          </a:stretch>
        </p:blipFill>
        <p:spPr>
          <a:xfrm>
            <a:off x="5416" y="5013237"/>
            <a:ext cx="1799159" cy="1714634"/>
          </a:xfrm>
          <a:prstGeom prst="rect">
            <a:avLst/>
          </a:prstGeom>
        </p:spPr>
      </p:pic>
      <p:sp>
        <p:nvSpPr>
          <p:cNvPr id="15" name="Freeform 6">
            <a:extLst>
              <a:ext uri="{FF2B5EF4-FFF2-40B4-BE49-F238E27FC236}">
                <a16:creationId xmlns:a16="http://schemas.microsoft.com/office/drawing/2014/main" id="{EFED1C63-CFE1-4B06-9656-945E282BF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8D30BC2A-C2BA-4BEC-B57C-28A46CA73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5C7D3781-46A6-40D3-A19F-830C2F9D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4BD04977-1F8A-4C8D-9B1A-181A4CE70CA4}"/>
              </a:ext>
            </a:extLst>
          </p:cNvPr>
          <p:cNvSpPr txBox="1"/>
          <p:nvPr/>
        </p:nvSpPr>
        <p:spPr>
          <a:xfrm>
            <a:off x="7508662" y="1305234"/>
            <a:ext cx="3880237" cy="3852188"/>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dirty="0">
                <a:solidFill>
                  <a:srgbClr val="FFFFFF"/>
                </a:solidFill>
              </a:rPr>
              <a:t>Technical University of Cluj-Napoca, Romania</a:t>
            </a:r>
          </a:p>
          <a:p>
            <a:pPr marL="285750" indent="-228600">
              <a:lnSpc>
                <a:spcPct val="90000"/>
              </a:lnSpc>
              <a:spcAft>
                <a:spcPts val="600"/>
              </a:spcAft>
              <a:buFont typeface="Arial" panose="020B0604020202020204" pitchFamily="34" charset="0"/>
              <a:buChar char="•"/>
            </a:pPr>
            <a:r>
              <a:rPr lang="en-US" sz="2400" dirty="0">
                <a:solidFill>
                  <a:srgbClr val="FFFFFF"/>
                </a:solidFill>
              </a:rPr>
              <a:t>Integra HR SRL, Romania</a:t>
            </a:r>
          </a:p>
          <a:p>
            <a:pPr marL="285750" indent="-228600">
              <a:lnSpc>
                <a:spcPct val="90000"/>
              </a:lnSpc>
              <a:spcAft>
                <a:spcPts val="600"/>
              </a:spcAft>
              <a:buFont typeface="Arial" panose="020B0604020202020204" pitchFamily="34" charset="0"/>
              <a:buChar char="•"/>
            </a:pPr>
            <a:r>
              <a:rPr lang="en-US" sz="2400" dirty="0" err="1">
                <a:solidFill>
                  <a:srgbClr val="FFFFFF"/>
                </a:solidFill>
              </a:rPr>
              <a:t>Slovenska</a:t>
            </a:r>
            <a:r>
              <a:rPr lang="en-US" sz="2400" dirty="0">
                <a:solidFill>
                  <a:srgbClr val="FFFFFF"/>
                </a:solidFill>
              </a:rPr>
              <a:t> </a:t>
            </a:r>
            <a:r>
              <a:rPr lang="en-US" sz="2400" dirty="0" err="1">
                <a:solidFill>
                  <a:srgbClr val="FFFFFF"/>
                </a:solidFill>
              </a:rPr>
              <a:t>Technicka</a:t>
            </a:r>
            <a:r>
              <a:rPr lang="en-US" sz="2400" dirty="0">
                <a:solidFill>
                  <a:srgbClr val="FFFFFF"/>
                </a:solidFill>
              </a:rPr>
              <a:t> </a:t>
            </a:r>
            <a:r>
              <a:rPr lang="en-US" sz="2400" dirty="0" err="1">
                <a:solidFill>
                  <a:srgbClr val="FFFFFF"/>
                </a:solidFill>
              </a:rPr>
              <a:t>Univerzita</a:t>
            </a:r>
            <a:r>
              <a:rPr lang="en-US" sz="2400" dirty="0">
                <a:solidFill>
                  <a:srgbClr val="FFFFFF"/>
                </a:solidFill>
              </a:rPr>
              <a:t> V </a:t>
            </a:r>
            <a:r>
              <a:rPr lang="en-US" sz="2400" dirty="0" err="1">
                <a:solidFill>
                  <a:srgbClr val="FFFFFF"/>
                </a:solidFill>
              </a:rPr>
              <a:t>Bratislave</a:t>
            </a:r>
            <a:r>
              <a:rPr lang="en-US" sz="2400" dirty="0">
                <a:solidFill>
                  <a:srgbClr val="FFFFFF"/>
                </a:solidFill>
              </a:rPr>
              <a:t>, Slovakia </a:t>
            </a:r>
          </a:p>
          <a:p>
            <a:pPr marL="285750" indent="-228600">
              <a:lnSpc>
                <a:spcPct val="90000"/>
              </a:lnSpc>
              <a:spcAft>
                <a:spcPts val="600"/>
              </a:spcAft>
              <a:buFont typeface="Arial" panose="020B0604020202020204" pitchFamily="34" charset="0"/>
              <a:buChar char="•"/>
            </a:pPr>
            <a:r>
              <a:rPr lang="en-US" sz="2400" dirty="0" err="1">
                <a:solidFill>
                  <a:srgbClr val="FFFFFF"/>
                </a:solidFill>
              </a:rPr>
              <a:t>Politehnica</a:t>
            </a:r>
            <a:r>
              <a:rPr lang="en-US" sz="2400" dirty="0">
                <a:solidFill>
                  <a:srgbClr val="FFFFFF"/>
                </a:solidFill>
              </a:rPr>
              <a:t> University of Timisoara, Romania</a:t>
            </a:r>
          </a:p>
          <a:p>
            <a:pPr marL="285750" indent="-228600">
              <a:lnSpc>
                <a:spcPct val="90000"/>
              </a:lnSpc>
              <a:spcAft>
                <a:spcPts val="600"/>
              </a:spcAft>
              <a:buFont typeface="Arial" panose="020B0604020202020204" pitchFamily="34" charset="0"/>
              <a:buChar char="•"/>
            </a:pPr>
            <a:r>
              <a:rPr lang="en-US" sz="2400" dirty="0" err="1">
                <a:solidFill>
                  <a:srgbClr val="FFFFFF"/>
                </a:solidFill>
              </a:rPr>
              <a:t>Univerzitet</a:t>
            </a:r>
            <a:r>
              <a:rPr lang="en-US" sz="2400" dirty="0">
                <a:solidFill>
                  <a:srgbClr val="FFFFFF"/>
                </a:solidFill>
              </a:rPr>
              <a:t> U </a:t>
            </a:r>
            <a:r>
              <a:rPr lang="en-US" sz="2400" dirty="0" err="1">
                <a:solidFill>
                  <a:srgbClr val="FFFFFF"/>
                </a:solidFill>
              </a:rPr>
              <a:t>Nisu</a:t>
            </a:r>
            <a:r>
              <a:rPr lang="en-US" sz="2400" dirty="0">
                <a:solidFill>
                  <a:srgbClr val="FFFFFF"/>
                </a:solidFill>
              </a:rPr>
              <a:t>, Serbia</a:t>
            </a:r>
          </a:p>
          <a:p>
            <a:pPr marL="285750" indent="-228600">
              <a:lnSpc>
                <a:spcPct val="90000"/>
              </a:lnSpc>
              <a:spcAft>
                <a:spcPts val="600"/>
              </a:spcAft>
              <a:buFont typeface="Arial" panose="020B0604020202020204" pitchFamily="34" charset="0"/>
              <a:buChar char="•"/>
            </a:pPr>
            <a:r>
              <a:rPr lang="en-US" sz="2400" dirty="0">
                <a:solidFill>
                  <a:srgbClr val="FFFFFF"/>
                </a:solidFill>
              </a:rPr>
              <a:t>Coming Computer Engineering d.o.o., Serbia</a:t>
            </a:r>
          </a:p>
          <a:p>
            <a:pPr marL="285750" indent="-228600">
              <a:lnSpc>
                <a:spcPct val="90000"/>
              </a:lnSpc>
              <a:spcAft>
                <a:spcPts val="600"/>
              </a:spcAft>
              <a:buFont typeface="Arial" panose="020B0604020202020204" pitchFamily="34" charset="0"/>
              <a:buChar char="•"/>
            </a:pPr>
            <a:endParaRPr lang="en-US" sz="2400" dirty="0">
              <a:solidFill>
                <a:srgbClr val="FFFFFF"/>
              </a:solidFill>
            </a:endParaRPr>
          </a:p>
          <a:p>
            <a:pPr marL="285750" indent="-228600">
              <a:lnSpc>
                <a:spcPct val="90000"/>
              </a:lnSpc>
              <a:spcAft>
                <a:spcPts val="600"/>
              </a:spcAft>
              <a:buFont typeface="Arial" panose="020B0604020202020204" pitchFamily="34" charset="0"/>
              <a:buChar char="•"/>
            </a:pPr>
            <a:endParaRPr lang="en-US" sz="2400" dirty="0">
              <a:solidFill>
                <a:srgbClr val="FFFFFF"/>
              </a:solidFill>
            </a:endParaRPr>
          </a:p>
        </p:txBody>
      </p:sp>
      <p:sp>
        <p:nvSpPr>
          <p:cNvPr id="21" name="Rectangle 8">
            <a:extLst>
              <a:ext uri="{FF2B5EF4-FFF2-40B4-BE49-F238E27FC236}">
                <a16:creationId xmlns:a16="http://schemas.microsoft.com/office/drawing/2014/main" id="{49219674-3525-4807-9533-D6BBB3FE2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210B864C-A882-493D-8CA5-210D6C671AD9}"/>
              </a:ext>
            </a:extLst>
          </p:cNvPr>
          <p:cNvSpPr txBox="1"/>
          <p:nvPr/>
        </p:nvSpPr>
        <p:spPr>
          <a:xfrm>
            <a:off x="2080470" y="65064"/>
            <a:ext cx="7701093" cy="707886"/>
          </a:xfrm>
          <a:prstGeom prst="rect">
            <a:avLst/>
          </a:prstGeom>
          <a:noFill/>
        </p:spPr>
        <p:txBody>
          <a:bodyPr wrap="square" rtlCol="0">
            <a:spAutoFit/>
          </a:bodyPr>
          <a:lstStyle/>
          <a:p>
            <a:pPr algn="ctr"/>
            <a:r>
              <a:rPr lang="ro-RO" sz="4000" u="sng" dirty="0">
                <a:effectLst>
                  <a:outerShdw blurRad="38100" dist="38100" dir="2700000" algn="tl">
                    <a:srgbClr val="000000">
                      <a:alpha val="43137"/>
                    </a:srgbClr>
                  </a:outerShdw>
                </a:effectLst>
              </a:rPr>
              <a:t>MIND </a:t>
            </a:r>
            <a:r>
              <a:rPr lang="ro-RO" sz="4000" u="sng" dirty="0" err="1">
                <a:effectLst>
                  <a:outerShdw blurRad="38100" dist="38100" dir="2700000" algn="tl">
                    <a:srgbClr val="000000">
                      <a:alpha val="43137"/>
                    </a:srgbClr>
                  </a:outerShdw>
                </a:effectLst>
              </a:rPr>
              <a:t>project</a:t>
            </a:r>
            <a:r>
              <a:rPr lang="ro-RO" sz="4000" u="sng" dirty="0">
                <a:effectLst>
                  <a:outerShdw blurRad="38100" dist="38100" dir="2700000" algn="tl">
                    <a:srgbClr val="000000">
                      <a:alpha val="43137"/>
                    </a:srgbClr>
                  </a:outerShdw>
                </a:effectLst>
              </a:rPr>
              <a:t> </a:t>
            </a:r>
            <a:r>
              <a:rPr lang="ro-RO" sz="4000" u="sng" dirty="0" err="1">
                <a:effectLst>
                  <a:outerShdw blurRad="38100" dist="38100" dir="2700000" algn="tl">
                    <a:srgbClr val="000000">
                      <a:alpha val="43137"/>
                    </a:srgbClr>
                  </a:outerShdw>
                </a:effectLst>
              </a:rPr>
              <a:t>partners</a:t>
            </a:r>
            <a:endParaRPr lang="en-US" sz="4000" u="sng"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5CFC386F-2F0C-460B-A4ED-B4C8BBF67055}"/>
              </a:ext>
            </a:extLst>
          </p:cNvPr>
          <p:cNvPicPr>
            <a:picLocks noChangeAspect="1"/>
          </p:cNvPicPr>
          <p:nvPr/>
        </p:nvPicPr>
        <p:blipFill>
          <a:blip r:embed="rId6"/>
          <a:stretch>
            <a:fillRect/>
          </a:stretch>
        </p:blipFill>
        <p:spPr>
          <a:xfrm>
            <a:off x="803101" y="904449"/>
            <a:ext cx="6210300" cy="4257675"/>
          </a:xfrm>
          <a:prstGeom prst="rect">
            <a:avLst/>
          </a:prstGeom>
        </p:spPr>
      </p:pic>
    </p:spTree>
    <p:extLst>
      <p:ext uri="{BB962C8B-B14F-4D97-AF65-F5344CB8AC3E}">
        <p14:creationId xmlns:p14="http://schemas.microsoft.com/office/powerpoint/2010/main" val="2401359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3"/>
          <a:stretch>
            <a:fillRect/>
          </a:stretch>
        </p:blipFill>
        <p:spPr>
          <a:xfrm>
            <a:off x="7530668" y="5962639"/>
            <a:ext cx="3179261" cy="874296"/>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4"/>
          <a:stretch>
            <a:fillRect/>
          </a:stretch>
        </p:blipFill>
        <p:spPr>
          <a:xfrm>
            <a:off x="1645377" y="5262472"/>
            <a:ext cx="6001824" cy="1530464"/>
          </a:xfrm>
          <a:prstGeom prst="rect">
            <a:avLst/>
          </a:prstGeom>
        </p:spPr>
      </p:pic>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5"/>
          <a:stretch>
            <a:fillRect/>
          </a:stretch>
        </p:blipFill>
        <p:spPr>
          <a:xfrm>
            <a:off x="5416" y="5013237"/>
            <a:ext cx="1799159" cy="1714634"/>
          </a:xfrm>
          <a:prstGeom prst="rect">
            <a:avLst/>
          </a:prstGeom>
        </p:spPr>
      </p:pic>
      <p:sp>
        <p:nvSpPr>
          <p:cNvPr id="16" name="TextBox 13">
            <a:extLst>
              <a:ext uri="{FF2B5EF4-FFF2-40B4-BE49-F238E27FC236}">
                <a16:creationId xmlns:a16="http://schemas.microsoft.com/office/drawing/2014/main" id="{90CC7267-7446-44D5-A9F9-25041B14218E}"/>
              </a:ext>
            </a:extLst>
          </p:cNvPr>
          <p:cNvSpPr txBox="1"/>
          <p:nvPr/>
        </p:nvSpPr>
        <p:spPr>
          <a:xfrm>
            <a:off x="2080470" y="65064"/>
            <a:ext cx="7701093" cy="707886"/>
          </a:xfrm>
          <a:prstGeom prst="rect">
            <a:avLst/>
          </a:prstGeom>
          <a:noFill/>
        </p:spPr>
        <p:txBody>
          <a:bodyPr wrap="square" rtlCol="0">
            <a:spAutoFit/>
          </a:bodyPr>
          <a:lstStyle/>
          <a:p>
            <a:pPr algn="ctr"/>
            <a:r>
              <a:rPr lang="en-US" sz="4000" u="sng" dirty="0">
                <a:effectLst>
                  <a:outerShdw blurRad="38100" dist="38100" dir="2700000" algn="tl">
                    <a:srgbClr val="000000">
                      <a:alpha val="43137"/>
                    </a:srgbClr>
                  </a:outerShdw>
                </a:effectLst>
              </a:rPr>
              <a:t>Brief history of the MIND project</a:t>
            </a:r>
          </a:p>
        </p:txBody>
      </p:sp>
      <p:sp>
        <p:nvSpPr>
          <p:cNvPr id="18" name="TextBox 1">
            <a:extLst>
              <a:ext uri="{FF2B5EF4-FFF2-40B4-BE49-F238E27FC236}">
                <a16:creationId xmlns:a16="http://schemas.microsoft.com/office/drawing/2014/main" id="{A174EB89-1D76-4CF0-ADB8-6A9F5E42C1F7}"/>
              </a:ext>
            </a:extLst>
          </p:cNvPr>
          <p:cNvSpPr txBox="1"/>
          <p:nvPr/>
        </p:nvSpPr>
        <p:spPr>
          <a:xfrm>
            <a:off x="259074" y="849372"/>
            <a:ext cx="7591019" cy="369332"/>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solidFill>
                  <a:srgbClr val="404040"/>
                </a:solidFill>
                <a:latin typeface="Arial" panose="020B0604020202020204" pitchFamily="34" charset="0"/>
              </a:rPr>
              <a:t>Beginning of the MIND project</a:t>
            </a:r>
            <a:endParaRPr lang="ro-RO" dirty="0">
              <a:solidFill>
                <a:srgbClr val="404040"/>
              </a:solidFill>
              <a:latin typeface="Arial" panose="020B0604020202020204" pitchFamily="34" charset="0"/>
            </a:endParaRPr>
          </a:p>
        </p:txBody>
      </p:sp>
      <p:pic>
        <p:nvPicPr>
          <p:cNvPr id="10" name="Imagine 9" descr="O imagine care conține text, persoană, interior, grup&#10;&#10;Descriere generată automat">
            <a:extLst>
              <a:ext uri="{FF2B5EF4-FFF2-40B4-BE49-F238E27FC236}">
                <a16:creationId xmlns:a16="http://schemas.microsoft.com/office/drawing/2014/main" id="{D8174BDE-83F8-4E93-8B98-E529BD9CC8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3414" y="1302055"/>
            <a:ext cx="4727320" cy="3545490"/>
          </a:xfrm>
          <a:prstGeom prst="rect">
            <a:avLst/>
          </a:prstGeom>
        </p:spPr>
      </p:pic>
      <p:sp>
        <p:nvSpPr>
          <p:cNvPr id="20" name="CasetăText 19">
            <a:extLst>
              <a:ext uri="{FF2B5EF4-FFF2-40B4-BE49-F238E27FC236}">
                <a16:creationId xmlns:a16="http://schemas.microsoft.com/office/drawing/2014/main" id="{554BC8FD-04BE-4BC1-9421-30BFBA7BE8B8}"/>
              </a:ext>
            </a:extLst>
          </p:cNvPr>
          <p:cNvSpPr txBox="1"/>
          <p:nvPr/>
        </p:nvSpPr>
        <p:spPr>
          <a:xfrm>
            <a:off x="1294807" y="4904437"/>
            <a:ext cx="6094602" cy="369332"/>
          </a:xfrm>
          <a:prstGeom prst="rect">
            <a:avLst/>
          </a:prstGeom>
          <a:noFill/>
        </p:spPr>
        <p:txBody>
          <a:bodyPr wrap="square">
            <a:spAutoFit/>
          </a:bodyPr>
          <a:lstStyle/>
          <a:p>
            <a:pPr algn="just"/>
            <a:r>
              <a:rPr lang="ro-RO" dirty="0" err="1">
                <a:solidFill>
                  <a:srgbClr val="404040"/>
                </a:solidFill>
                <a:latin typeface="Arial" panose="020B0604020202020204" pitchFamily="34" charset="0"/>
              </a:rPr>
              <a:t>Kick</a:t>
            </a:r>
            <a:r>
              <a:rPr lang="ro-RO" dirty="0">
                <a:solidFill>
                  <a:srgbClr val="404040"/>
                </a:solidFill>
                <a:latin typeface="Arial" panose="020B0604020202020204" pitchFamily="34" charset="0"/>
              </a:rPr>
              <a:t>-off </a:t>
            </a:r>
            <a:r>
              <a:rPr lang="ro-RO" dirty="0" err="1">
                <a:solidFill>
                  <a:srgbClr val="404040"/>
                </a:solidFill>
                <a:latin typeface="Arial" panose="020B0604020202020204" pitchFamily="34" charset="0"/>
              </a:rPr>
              <a:t>meeting</a:t>
            </a:r>
            <a:r>
              <a:rPr lang="ro-RO" dirty="0">
                <a:solidFill>
                  <a:srgbClr val="404040"/>
                </a:solidFill>
                <a:latin typeface="Arial" panose="020B0604020202020204" pitchFamily="34" charset="0"/>
              </a:rPr>
              <a:t>, Cluj-Napoca,</a:t>
            </a:r>
            <a:r>
              <a:rPr lang="en-US" dirty="0">
                <a:solidFill>
                  <a:srgbClr val="404040"/>
                </a:solidFill>
                <a:latin typeface="Arial" panose="020B0604020202020204" pitchFamily="34" charset="0"/>
              </a:rPr>
              <a:t> Romania,</a:t>
            </a:r>
            <a:r>
              <a:rPr lang="ro-RO" dirty="0">
                <a:solidFill>
                  <a:srgbClr val="404040"/>
                </a:solidFill>
                <a:latin typeface="Arial" panose="020B0604020202020204" pitchFamily="34" charset="0"/>
              </a:rPr>
              <a:t> 2019 </a:t>
            </a:r>
            <a:endParaRPr lang="en-US" dirty="0"/>
          </a:p>
        </p:txBody>
      </p:sp>
      <p:pic>
        <p:nvPicPr>
          <p:cNvPr id="22" name="Imagine 21">
            <a:extLst>
              <a:ext uri="{FF2B5EF4-FFF2-40B4-BE49-F238E27FC236}">
                <a16:creationId xmlns:a16="http://schemas.microsoft.com/office/drawing/2014/main" id="{12AE17A5-733C-4932-BD5D-B1C58D1F8F8E}"/>
              </a:ext>
            </a:extLst>
          </p:cNvPr>
          <p:cNvPicPr>
            <a:picLocks noChangeAspect="1"/>
          </p:cNvPicPr>
          <p:nvPr/>
        </p:nvPicPr>
        <p:blipFill rotWithShape="1">
          <a:blip r:embed="rId7"/>
          <a:srcRect t="3900" r="1135"/>
          <a:stretch/>
        </p:blipFill>
        <p:spPr>
          <a:xfrm>
            <a:off x="7849893" y="1218399"/>
            <a:ext cx="3336716" cy="4602333"/>
          </a:xfrm>
          <a:prstGeom prst="rect">
            <a:avLst/>
          </a:prstGeom>
        </p:spPr>
      </p:pic>
      <p:sp>
        <p:nvSpPr>
          <p:cNvPr id="23" name="CasetăText 22">
            <a:extLst>
              <a:ext uri="{FF2B5EF4-FFF2-40B4-BE49-F238E27FC236}">
                <a16:creationId xmlns:a16="http://schemas.microsoft.com/office/drawing/2014/main" id="{3DD8DDC1-6E23-41E4-AC20-591F072046AA}"/>
              </a:ext>
            </a:extLst>
          </p:cNvPr>
          <p:cNvSpPr txBox="1"/>
          <p:nvPr/>
        </p:nvSpPr>
        <p:spPr>
          <a:xfrm>
            <a:off x="8285674" y="849372"/>
            <a:ext cx="2264013" cy="369332"/>
          </a:xfrm>
          <a:prstGeom prst="rect">
            <a:avLst/>
          </a:prstGeom>
          <a:noFill/>
        </p:spPr>
        <p:txBody>
          <a:bodyPr wrap="square">
            <a:spAutoFit/>
          </a:bodyPr>
          <a:lstStyle/>
          <a:p>
            <a:pPr algn="just"/>
            <a:r>
              <a:rPr lang="ro-RO" dirty="0">
                <a:solidFill>
                  <a:srgbClr val="404040"/>
                </a:solidFill>
                <a:latin typeface="Arial" panose="020B0604020202020204" pitchFamily="34" charset="0"/>
              </a:rPr>
              <a:t>MIND Project poster</a:t>
            </a:r>
            <a:endParaRPr lang="en-US" dirty="0"/>
          </a:p>
        </p:txBody>
      </p:sp>
    </p:spTree>
    <p:extLst>
      <p:ext uri="{BB962C8B-B14F-4D97-AF65-F5344CB8AC3E}">
        <p14:creationId xmlns:p14="http://schemas.microsoft.com/office/powerpoint/2010/main" val="197493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3"/>
          <a:stretch>
            <a:fillRect/>
          </a:stretch>
        </p:blipFill>
        <p:spPr>
          <a:xfrm>
            <a:off x="369115" y="5245272"/>
            <a:ext cx="1643270" cy="1566070"/>
          </a:xfrm>
          <a:prstGeom prst="rect">
            <a:avLst/>
          </a:prstGeom>
        </p:spPr>
      </p:pic>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4"/>
          <a:stretch>
            <a:fillRect/>
          </a:stretch>
        </p:blipFill>
        <p:spPr>
          <a:xfrm>
            <a:off x="8343900" y="5754067"/>
            <a:ext cx="3848100" cy="1057275"/>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5"/>
          <a:stretch>
            <a:fillRect/>
          </a:stretch>
        </p:blipFill>
        <p:spPr>
          <a:xfrm>
            <a:off x="2715856" y="5421471"/>
            <a:ext cx="5628044" cy="1436529"/>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44379269-22CA-4E7E-B0BA-7BB643B638EC}"/>
              </a:ext>
            </a:extLst>
          </p:cNvPr>
          <p:cNvPicPr>
            <a:picLocks noChangeAspect="1"/>
          </p:cNvPicPr>
          <p:nvPr/>
        </p:nvPicPr>
        <p:blipFill>
          <a:blip r:embed="rId6"/>
          <a:stretch>
            <a:fillRect/>
          </a:stretch>
        </p:blipFill>
        <p:spPr>
          <a:xfrm>
            <a:off x="369115" y="386521"/>
            <a:ext cx="4261217" cy="5034950"/>
          </a:xfrm>
          <a:prstGeom prst="rect">
            <a:avLst/>
          </a:prstGeom>
        </p:spPr>
      </p:pic>
      <p:pic>
        <p:nvPicPr>
          <p:cNvPr id="11" name="Picture 10">
            <a:extLst>
              <a:ext uri="{FF2B5EF4-FFF2-40B4-BE49-F238E27FC236}">
                <a16:creationId xmlns:a16="http://schemas.microsoft.com/office/drawing/2014/main" id="{963645F1-AF0F-43FE-A4F4-05F79899E09C}"/>
              </a:ext>
            </a:extLst>
          </p:cNvPr>
          <p:cNvPicPr>
            <a:picLocks noChangeAspect="1"/>
          </p:cNvPicPr>
          <p:nvPr/>
        </p:nvPicPr>
        <p:blipFill>
          <a:blip r:embed="rId7"/>
          <a:stretch>
            <a:fillRect/>
          </a:stretch>
        </p:blipFill>
        <p:spPr>
          <a:xfrm>
            <a:off x="5312812" y="1478148"/>
            <a:ext cx="6267450" cy="476250"/>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68034E19-AFFC-4632-969B-CBDB76979204}"/>
              </a:ext>
            </a:extLst>
          </p:cNvPr>
          <p:cNvPicPr>
            <a:picLocks noChangeAspect="1"/>
          </p:cNvPicPr>
          <p:nvPr/>
        </p:nvPicPr>
        <p:blipFill>
          <a:blip r:embed="rId8"/>
          <a:stretch>
            <a:fillRect/>
          </a:stretch>
        </p:blipFill>
        <p:spPr>
          <a:xfrm>
            <a:off x="9047371" y="2391259"/>
            <a:ext cx="2219325" cy="2962275"/>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F9C6F36D-6A06-4BE7-ADD2-580F6F05D2B3}"/>
              </a:ext>
            </a:extLst>
          </p:cNvPr>
          <p:cNvPicPr>
            <a:picLocks noChangeAspect="1"/>
          </p:cNvPicPr>
          <p:nvPr/>
        </p:nvPicPr>
        <p:blipFill>
          <a:blip r:embed="rId9"/>
          <a:stretch>
            <a:fillRect/>
          </a:stretch>
        </p:blipFill>
        <p:spPr>
          <a:xfrm>
            <a:off x="5916647" y="2028048"/>
            <a:ext cx="2181225" cy="3114675"/>
          </a:xfrm>
          <a:prstGeom prst="rect">
            <a:avLst/>
          </a:prstGeom>
        </p:spPr>
      </p:pic>
      <p:sp>
        <p:nvSpPr>
          <p:cNvPr id="21" name="TextBox 20">
            <a:extLst>
              <a:ext uri="{FF2B5EF4-FFF2-40B4-BE49-F238E27FC236}">
                <a16:creationId xmlns:a16="http://schemas.microsoft.com/office/drawing/2014/main" id="{7CCE2FCB-6BB5-46BF-95AD-6E8D2FCE01EB}"/>
              </a:ext>
            </a:extLst>
          </p:cNvPr>
          <p:cNvSpPr txBox="1"/>
          <p:nvPr/>
        </p:nvSpPr>
        <p:spPr>
          <a:xfrm>
            <a:off x="7419442" y="604018"/>
            <a:ext cx="6097554" cy="369332"/>
          </a:xfrm>
          <a:prstGeom prst="rect">
            <a:avLst/>
          </a:prstGeom>
          <a:noFill/>
        </p:spPr>
        <p:txBody>
          <a:bodyPr wrap="square">
            <a:spAutoFit/>
          </a:bodyPr>
          <a:lstStyle/>
          <a:p>
            <a:r>
              <a:rPr lang="ro-RO">
                <a:solidFill>
                  <a:srgbClr val="0070C0"/>
                </a:solidFill>
              </a:rPr>
              <a:t>https://www.project-mind.eu/</a:t>
            </a:r>
          </a:p>
        </p:txBody>
      </p:sp>
    </p:spTree>
    <p:extLst>
      <p:ext uri="{BB962C8B-B14F-4D97-AF65-F5344CB8AC3E}">
        <p14:creationId xmlns:p14="http://schemas.microsoft.com/office/powerpoint/2010/main" val="423334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3"/>
          <a:stretch>
            <a:fillRect/>
          </a:stretch>
        </p:blipFill>
        <p:spPr>
          <a:xfrm>
            <a:off x="901872" y="5245272"/>
            <a:ext cx="1643270" cy="1566070"/>
          </a:xfrm>
          <a:prstGeom prst="rect">
            <a:avLst/>
          </a:prstGeom>
        </p:spPr>
      </p:pic>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4"/>
          <a:stretch>
            <a:fillRect/>
          </a:stretch>
        </p:blipFill>
        <p:spPr>
          <a:xfrm>
            <a:off x="8343900" y="5754067"/>
            <a:ext cx="3848100" cy="1057275"/>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36211AA3-C2A6-47ED-82EF-621E8716D399}"/>
              </a:ext>
            </a:extLst>
          </p:cNvPr>
          <p:cNvPicPr>
            <a:picLocks noChangeAspect="1"/>
          </p:cNvPicPr>
          <p:nvPr/>
        </p:nvPicPr>
        <p:blipFill rotWithShape="1">
          <a:blip r:embed="rId5"/>
          <a:srcRect b="54149"/>
          <a:stretch/>
        </p:blipFill>
        <p:spPr>
          <a:xfrm>
            <a:off x="2587103" y="56773"/>
            <a:ext cx="5848283" cy="3144416"/>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C5AB2E8C-CC9B-49D3-9C1B-7CA44292B914}"/>
              </a:ext>
            </a:extLst>
          </p:cNvPr>
          <p:cNvPicPr>
            <a:picLocks noChangeAspect="1"/>
          </p:cNvPicPr>
          <p:nvPr/>
        </p:nvPicPr>
        <p:blipFill rotWithShape="1">
          <a:blip r:embed="rId5"/>
          <a:srcRect t="45851"/>
          <a:stretch/>
        </p:blipFill>
        <p:spPr>
          <a:xfrm>
            <a:off x="2453657" y="3107873"/>
            <a:ext cx="5848283" cy="3713584"/>
          </a:xfrm>
          <a:prstGeom prst="rect">
            <a:avLst/>
          </a:prstGeom>
        </p:spPr>
      </p:pic>
      <p:sp>
        <p:nvSpPr>
          <p:cNvPr id="10" name="Rectangle 9">
            <a:extLst>
              <a:ext uri="{FF2B5EF4-FFF2-40B4-BE49-F238E27FC236}">
                <a16:creationId xmlns:a16="http://schemas.microsoft.com/office/drawing/2014/main" id="{6B66617E-B76E-4B51-9CDB-1CA9748B0592}"/>
              </a:ext>
            </a:extLst>
          </p:cNvPr>
          <p:cNvSpPr/>
          <p:nvPr/>
        </p:nvSpPr>
        <p:spPr>
          <a:xfrm>
            <a:off x="8689051" y="2220096"/>
            <a:ext cx="690915" cy="429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043010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3"/>
          <a:stretch>
            <a:fillRect/>
          </a:stretch>
        </p:blipFill>
        <p:spPr>
          <a:xfrm>
            <a:off x="369115" y="5245272"/>
            <a:ext cx="1643270" cy="1566070"/>
          </a:xfrm>
          <a:prstGeom prst="rect">
            <a:avLst/>
          </a:prstGeom>
        </p:spPr>
      </p:pic>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4"/>
          <a:stretch>
            <a:fillRect/>
          </a:stretch>
        </p:blipFill>
        <p:spPr>
          <a:xfrm>
            <a:off x="8343900" y="5754067"/>
            <a:ext cx="3848100" cy="1057275"/>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5"/>
          <a:stretch>
            <a:fillRect/>
          </a:stretch>
        </p:blipFill>
        <p:spPr>
          <a:xfrm>
            <a:off x="2715856" y="5421471"/>
            <a:ext cx="5628044" cy="1436529"/>
          </a:xfrm>
          <a:prstGeom prst="rect">
            <a:avLst/>
          </a:prstGeom>
        </p:spPr>
      </p:pic>
      <p:sp>
        <p:nvSpPr>
          <p:cNvPr id="10" name="Rectangle 9">
            <a:extLst>
              <a:ext uri="{FF2B5EF4-FFF2-40B4-BE49-F238E27FC236}">
                <a16:creationId xmlns:a16="http://schemas.microsoft.com/office/drawing/2014/main" id="{6B66617E-B76E-4B51-9CDB-1CA9748B0592}"/>
              </a:ext>
            </a:extLst>
          </p:cNvPr>
          <p:cNvSpPr/>
          <p:nvPr/>
        </p:nvSpPr>
        <p:spPr>
          <a:xfrm>
            <a:off x="5526483" y="3526629"/>
            <a:ext cx="690915" cy="42920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3" name="Picture 2" descr="Graphical user interface&#10;&#10;Description automatically generated">
            <a:extLst>
              <a:ext uri="{FF2B5EF4-FFF2-40B4-BE49-F238E27FC236}">
                <a16:creationId xmlns:a16="http://schemas.microsoft.com/office/drawing/2014/main" id="{0363F513-B9D1-4190-B65B-60BB52A2C987}"/>
              </a:ext>
            </a:extLst>
          </p:cNvPr>
          <p:cNvPicPr>
            <a:picLocks noChangeAspect="1"/>
          </p:cNvPicPr>
          <p:nvPr/>
        </p:nvPicPr>
        <p:blipFill rotWithShape="1">
          <a:blip r:embed="rId6"/>
          <a:srcRect l="5028" t="44649" r="7158" b="917"/>
          <a:stretch/>
        </p:blipFill>
        <p:spPr>
          <a:xfrm>
            <a:off x="4388103" y="829155"/>
            <a:ext cx="3415793" cy="3733101"/>
          </a:xfrm>
          <a:prstGeom prst="rect">
            <a:avLst/>
          </a:prstGeom>
        </p:spPr>
      </p:pic>
      <p:pic>
        <p:nvPicPr>
          <p:cNvPr id="11" name="Picture 10">
            <a:extLst>
              <a:ext uri="{FF2B5EF4-FFF2-40B4-BE49-F238E27FC236}">
                <a16:creationId xmlns:a16="http://schemas.microsoft.com/office/drawing/2014/main" id="{5952FC9E-887C-403A-A75B-4ED0D740E5AB}"/>
              </a:ext>
            </a:extLst>
          </p:cNvPr>
          <p:cNvPicPr>
            <a:picLocks noChangeAspect="1"/>
          </p:cNvPicPr>
          <p:nvPr/>
        </p:nvPicPr>
        <p:blipFill rotWithShape="1">
          <a:blip r:embed="rId6"/>
          <a:srcRect l="1294" t="2018" r="2050" b="63058"/>
          <a:stretch/>
        </p:blipFill>
        <p:spPr>
          <a:xfrm>
            <a:off x="758603" y="323494"/>
            <a:ext cx="3264791" cy="2079759"/>
          </a:xfrm>
          <a:prstGeom prst="rect">
            <a:avLst/>
          </a:prstGeom>
        </p:spPr>
      </p:pic>
      <p:pic>
        <p:nvPicPr>
          <p:cNvPr id="13" name="Picture 12" descr="Graphical user interface, text, application, email&#10;&#10;Description automatically generated">
            <a:extLst>
              <a:ext uri="{FF2B5EF4-FFF2-40B4-BE49-F238E27FC236}">
                <a16:creationId xmlns:a16="http://schemas.microsoft.com/office/drawing/2014/main" id="{1DD0DCC1-3041-4D68-99CC-78288A5A41E9}"/>
              </a:ext>
            </a:extLst>
          </p:cNvPr>
          <p:cNvPicPr>
            <a:picLocks noChangeAspect="1"/>
          </p:cNvPicPr>
          <p:nvPr/>
        </p:nvPicPr>
        <p:blipFill>
          <a:blip r:embed="rId7"/>
          <a:stretch>
            <a:fillRect/>
          </a:stretch>
        </p:blipFill>
        <p:spPr>
          <a:xfrm>
            <a:off x="7878607" y="955552"/>
            <a:ext cx="4053334" cy="3480306"/>
          </a:xfrm>
          <a:prstGeom prst="rect">
            <a:avLst/>
          </a:prstGeom>
        </p:spPr>
      </p:pic>
      <p:pic>
        <p:nvPicPr>
          <p:cNvPr id="15" name="Picture 14" descr="Logo, company name&#10;&#10;Description automatically generated with medium confidence">
            <a:extLst>
              <a:ext uri="{FF2B5EF4-FFF2-40B4-BE49-F238E27FC236}">
                <a16:creationId xmlns:a16="http://schemas.microsoft.com/office/drawing/2014/main" id="{3B1E3198-8C01-4172-AC1C-CC980A2A1392}"/>
              </a:ext>
            </a:extLst>
          </p:cNvPr>
          <p:cNvPicPr>
            <a:picLocks noChangeAspect="1"/>
          </p:cNvPicPr>
          <p:nvPr/>
        </p:nvPicPr>
        <p:blipFill>
          <a:blip r:embed="rId8"/>
          <a:stretch>
            <a:fillRect/>
          </a:stretch>
        </p:blipFill>
        <p:spPr>
          <a:xfrm>
            <a:off x="689540" y="2813110"/>
            <a:ext cx="3402916" cy="1939356"/>
          </a:xfrm>
          <a:prstGeom prst="rect">
            <a:avLst/>
          </a:prstGeom>
          <a:ln>
            <a:solidFill>
              <a:schemeClr val="accent3"/>
            </a:solidFill>
          </a:ln>
        </p:spPr>
      </p:pic>
    </p:spTree>
    <p:extLst>
      <p:ext uri="{BB962C8B-B14F-4D97-AF65-F5344CB8AC3E}">
        <p14:creationId xmlns:p14="http://schemas.microsoft.com/office/powerpoint/2010/main" val="73757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5F1CE-FACC-4DBC-9674-3729227E05DC}"/>
              </a:ext>
            </a:extLst>
          </p:cNvPr>
          <p:cNvPicPr>
            <a:picLocks noChangeAspect="1"/>
          </p:cNvPicPr>
          <p:nvPr/>
        </p:nvPicPr>
        <p:blipFill>
          <a:blip r:embed="rId3"/>
          <a:stretch>
            <a:fillRect/>
          </a:stretch>
        </p:blipFill>
        <p:spPr>
          <a:xfrm>
            <a:off x="369115" y="5245272"/>
            <a:ext cx="1643270" cy="1566070"/>
          </a:xfrm>
          <a:prstGeom prst="rect">
            <a:avLst/>
          </a:prstGeom>
        </p:spPr>
      </p:pic>
      <p:pic>
        <p:nvPicPr>
          <p:cNvPr id="5" name="Picture 4" descr="Graphical user interface, text, application&#10;&#10;Description automatically generated with medium confidence">
            <a:extLst>
              <a:ext uri="{FF2B5EF4-FFF2-40B4-BE49-F238E27FC236}">
                <a16:creationId xmlns:a16="http://schemas.microsoft.com/office/drawing/2014/main" id="{69B88EDB-20D4-408B-BA90-9DE0C26A6E3A}"/>
              </a:ext>
            </a:extLst>
          </p:cNvPr>
          <p:cNvPicPr>
            <a:picLocks noChangeAspect="1"/>
          </p:cNvPicPr>
          <p:nvPr/>
        </p:nvPicPr>
        <p:blipFill>
          <a:blip r:embed="rId4"/>
          <a:stretch>
            <a:fillRect/>
          </a:stretch>
        </p:blipFill>
        <p:spPr>
          <a:xfrm>
            <a:off x="8343900" y="5754067"/>
            <a:ext cx="3848100" cy="1057275"/>
          </a:xfrm>
          <a:prstGeom prst="rect">
            <a:avLst/>
          </a:prstGeom>
        </p:spPr>
      </p:pic>
      <p:pic>
        <p:nvPicPr>
          <p:cNvPr id="6" name="Picture 5">
            <a:extLst>
              <a:ext uri="{FF2B5EF4-FFF2-40B4-BE49-F238E27FC236}">
                <a16:creationId xmlns:a16="http://schemas.microsoft.com/office/drawing/2014/main" id="{1FF15A03-C131-47E2-B6B0-24694B84F63C}"/>
              </a:ext>
            </a:extLst>
          </p:cNvPr>
          <p:cNvPicPr>
            <a:picLocks noChangeAspect="1"/>
          </p:cNvPicPr>
          <p:nvPr/>
        </p:nvPicPr>
        <p:blipFill>
          <a:blip r:embed="rId5"/>
          <a:stretch>
            <a:fillRect/>
          </a:stretch>
        </p:blipFill>
        <p:spPr>
          <a:xfrm>
            <a:off x="2715856" y="5421471"/>
            <a:ext cx="5628044" cy="1436529"/>
          </a:xfrm>
          <a:prstGeom prst="rect">
            <a:avLst/>
          </a:prstGeom>
        </p:spPr>
      </p:pic>
      <p:sp>
        <p:nvSpPr>
          <p:cNvPr id="2" name="TextBox 1">
            <a:extLst>
              <a:ext uri="{FF2B5EF4-FFF2-40B4-BE49-F238E27FC236}">
                <a16:creationId xmlns:a16="http://schemas.microsoft.com/office/drawing/2014/main" id="{78413382-A75A-473A-8C2D-3FBF098A08B5}"/>
              </a:ext>
            </a:extLst>
          </p:cNvPr>
          <p:cNvSpPr txBox="1"/>
          <p:nvPr/>
        </p:nvSpPr>
        <p:spPr>
          <a:xfrm>
            <a:off x="486080" y="1051081"/>
            <a:ext cx="4810362" cy="646331"/>
          </a:xfrm>
          <a:prstGeom prst="rect">
            <a:avLst/>
          </a:prstGeom>
          <a:noFill/>
        </p:spPr>
        <p:txBody>
          <a:bodyPr wrap="square" rtlCol="0">
            <a:spAutoFit/>
          </a:bodyPr>
          <a:lstStyle/>
          <a:p>
            <a:pPr algn="ctr"/>
            <a:r>
              <a:rPr lang="en-US" dirty="0"/>
              <a:t>Physical Systems Modeling, Smart Manufacturing and Automation with Industry 4.0</a:t>
            </a:r>
            <a:endParaRPr lang="ro-RO" dirty="0"/>
          </a:p>
        </p:txBody>
      </p:sp>
      <p:sp>
        <p:nvSpPr>
          <p:cNvPr id="8" name="TextBox 7">
            <a:extLst>
              <a:ext uri="{FF2B5EF4-FFF2-40B4-BE49-F238E27FC236}">
                <a16:creationId xmlns:a16="http://schemas.microsoft.com/office/drawing/2014/main" id="{5F86D969-EEB4-4A84-BCCE-0651087D9AE8}"/>
              </a:ext>
            </a:extLst>
          </p:cNvPr>
          <p:cNvSpPr txBox="1"/>
          <p:nvPr/>
        </p:nvSpPr>
        <p:spPr>
          <a:xfrm>
            <a:off x="6442528" y="1051081"/>
            <a:ext cx="5075338" cy="923330"/>
          </a:xfrm>
          <a:prstGeom prst="rect">
            <a:avLst/>
          </a:prstGeom>
          <a:noFill/>
        </p:spPr>
        <p:txBody>
          <a:bodyPr wrap="square" rtlCol="0">
            <a:spAutoFit/>
          </a:bodyPr>
          <a:lstStyle/>
          <a:p>
            <a:pPr algn="ctr"/>
            <a:r>
              <a:rPr lang="en-US" sz="1800" b="0" i="0" u="none" strike="noStrike" baseline="0" dirty="0">
                <a:latin typeface="FreeSans"/>
              </a:rPr>
              <a:t>Signals and Systems, Implementation of new manufacturing technologies and systems for Industry </a:t>
            </a:r>
            <a:r>
              <a:rPr lang="ro-RO" sz="1800" b="0" i="0" u="none" strike="noStrike" baseline="0" dirty="0">
                <a:latin typeface="FreeSans"/>
              </a:rPr>
              <a:t>4.0</a:t>
            </a:r>
            <a:endParaRPr lang="ro-RO" dirty="0"/>
          </a:p>
        </p:txBody>
      </p:sp>
      <p:pic>
        <p:nvPicPr>
          <p:cNvPr id="2054" name="Picture 6" descr="Signal Analysis and Visualization - MATLAB &amp;amp; Simulink">
            <a:extLst>
              <a:ext uri="{FF2B5EF4-FFF2-40B4-BE49-F238E27FC236}">
                <a16:creationId xmlns:a16="http://schemas.microsoft.com/office/drawing/2014/main" id="{ED305FDB-CD28-45D3-A76D-448806E2A9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5016" y="1974411"/>
            <a:ext cx="4810362" cy="293338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1E0A02E-6552-4276-B706-A364E6A76C6F}"/>
              </a:ext>
            </a:extLst>
          </p:cNvPr>
          <p:cNvSpPr txBox="1"/>
          <p:nvPr/>
        </p:nvSpPr>
        <p:spPr>
          <a:xfrm>
            <a:off x="1190750" y="437771"/>
            <a:ext cx="6094602" cy="461665"/>
          </a:xfrm>
          <a:prstGeom prst="rect">
            <a:avLst/>
          </a:prstGeom>
          <a:noFill/>
        </p:spPr>
        <p:txBody>
          <a:bodyPr wrap="square">
            <a:spAutoFit/>
          </a:bodyPr>
          <a:lstStyle/>
          <a:p>
            <a:pPr algn="l"/>
            <a:r>
              <a:rPr lang="en-US" sz="2400" b="1" i="0" u="none" strike="noStrike" baseline="0" dirty="0"/>
              <a:t>MIND Platform topics: </a:t>
            </a:r>
            <a:endParaRPr lang="ro-RO" sz="2400" b="1" i="0" u="none" strike="noStrike" baseline="0" dirty="0"/>
          </a:p>
        </p:txBody>
      </p:sp>
      <p:pic>
        <p:nvPicPr>
          <p:cNvPr id="7" name="Picture 6" descr="A picture containing indoor, metal, warehouse, steel&#10;&#10;Description automatically generated">
            <a:extLst>
              <a:ext uri="{FF2B5EF4-FFF2-40B4-BE49-F238E27FC236}">
                <a16:creationId xmlns:a16="http://schemas.microsoft.com/office/drawing/2014/main" id="{AFC2F002-8254-4BC7-B8F2-612E286F14B0}"/>
              </a:ext>
            </a:extLst>
          </p:cNvPr>
          <p:cNvPicPr>
            <a:picLocks noChangeAspect="1"/>
          </p:cNvPicPr>
          <p:nvPr/>
        </p:nvPicPr>
        <p:blipFill>
          <a:blip r:embed="rId7"/>
          <a:stretch>
            <a:fillRect/>
          </a:stretch>
        </p:blipFill>
        <p:spPr>
          <a:xfrm>
            <a:off x="908519" y="1988689"/>
            <a:ext cx="3965485" cy="2983636"/>
          </a:xfrm>
          <a:prstGeom prst="rect">
            <a:avLst/>
          </a:prstGeom>
        </p:spPr>
      </p:pic>
    </p:spTree>
    <p:extLst>
      <p:ext uri="{BB962C8B-B14F-4D97-AF65-F5344CB8AC3E}">
        <p14:creationId xmlns:p14="http://schemas.microsoft.com/office/powerpoint/2010/main" val="4116494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492</Words>
  <Application>Microsoft Office PowerPoint</Application>
  <PresentationFormat>Widescreen</PresentationFormat>
  <Paragraphs>84</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FreeSans</vt:lpstr>
      <vt:lpstr>Lucida Bright</vt:lpstr>
      <vt:lpstr>Lucida Sans</vt:lpstr>
      <vt:lpstr>Times New Roman</vt:lpstr>
      <vt:lpstr>Wingdings</vt:lpstr>
      <vt:lpstr>Office Theme</vt:lpstr>
      <vt:lpstr>MIND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for VR developed at TU Cluj-Napoca</dc:title>
  <dc:creator>Victor Cobilean</dc:creator>
  <cp:lastModifiedBy>Victor Cobilean</cp:lastModifiedBy>
  <cp:revision>18</cp:revision>
  <dcterms:created xsi:type="dcterms:W3CDTF">2021-08-09T11:38:10Z</dcterms:created>
  <dcterms:modified xsi:type="dcterms:W3CDTF">2021-10-23T16:25:06Z</dcterms:modified>
</cp:coreProperties>
</file>